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13" r:id="rId2"/>
    <p:sldId id="257" r:id="rId3"/>
    <p:sldId id="295" r:id="rId4"/>
    <p:sldId id="296" r:id="rId5"/>
    <p:sldId id="297" r:id="rId6"/>
    <p:sldId id="270" r:id="rId7"/>
    <p:sldId id="299" r:id="rId8"/>
    <p:sldId id="275" r:id="rId9"/>
    <p:sldId id="305" r:id="rId10"/>
    <p:sldId id="286" r:id="rId11"/>
    <p:sldId id="306" r:id="rId12"/>
    <p:sldId id="285" r:id="rId13"/>
    <p:sldId id="309" r:id="rId14"/>
    <p:sldId id="289" r:id="rId15"/>
    <p:sldId id="290" r:id="rId16"/>
    <p:sldId id="314" r:id="rId17"/>
    <p:sldId id="315" r:id="rId18"/>
    <p:sldId id="294" r:id="rId19"/>
  </p:sldIdLst>
  <p:sldSz cx="12192000" cy="6858000"/>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5385" autoAdjust="0"/>
  </p:normalViewPr>
  <p:slideViewPr>
    <p:cSldViewPr snapToGrid="0">
      <p:cViewPr varScale="1">
        <p:scale>
          <a:sx n="52" d="100"/>
          <a:sy n="52" d="100"/>
        </p:scale>
        <p:origin x="122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FCE651-67D0-49A9-8FE5-C1C103F2514B}"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9188BFE1-DA91-456A-8498-8F87FDE7E95F}">
      <dgm:prSet/>
      <dgm:spPr/>
      <dgm:t>
        <a:bodyPr/>
        <a:lstStyle/>
        <a:p>
          <a:r>
            <a:rPr lang="en-GB"/>
            <a:t>Small study. </a:t>
          </a:r>
          <a:endParaRPr lang="en-US"/>
        </a:p>
      </dgm:t>
    </dgm:pt>
    <dgm:pt modelId="{1490143A-1440-410E-953D-6083215848B7}" type="parTrans" cxnId="{0C7617B3-27B1-44CA-97C0-E33C3A1033EC}">
      <dgm:prSet/>
      <dgm:spPr/>
      <dgm:t>
        <a:bodyPr/>
        <a:lstStyle/>
        <a:p>
          <a:endParaRPr lang="en-US"/>
        </a:p>
      </dgm:t>
    </dgm:pt>
    <dgm:pt modelId="{435875D7-7CFE-4C93-A181-33EDAB9FDD6F}" type="sibTrans" cxnId="{0C7617B3-27B1-44CA-97C0-E33C3A1033EC}">
      <dgm:prSet/>
      <dgm:spPr/>
      <dgm:t>
        <a:bodyPr/>
        <a:lstStyle/>
        <a:p>
          <a:endParaRPr lang="en-US"/>
        </a:p>
      </dgm:t>
    </dgm:pt>
    <dgm:pt modelId="{6E9A5A94-9D4E-4986-80CF-E53BEC624715}">
      <dgm:prSet/>
      <dgm:spPr/>
      <dgm:t>
        <a:bodyPr/>
        <a:lstStyle/>
        <a:p>
          <a:r>
            <a:rPr lang="en-GB"/>
            <a:t>Obvious bias; these participants all enjoy CPD. </a:t>
          </a:r>
          <a:endParaRPr lang="en-US"/>
        </a:p>
      </dgm:t>
    </dgm:pt>
    <dgm:pt modelId="{0C55E690-9234-45E5-AE6C-12551A7F9B1F}" type="parTrans" cxnId="{67E9D365-15D7-4781-9D01-D8CA76546733}">
      <dgm:prSet/>
      <dgm:spPr/>
      <dgm:t>
        <a:bodyPr/>
        <a:lstStyle/>
        <a:p>
          <a:endParaRPr lang="en-US"/>
        </a:p>
      </dgm:t>
    </dgm:pt>
    <dgm:pt modelId="{AF5A9CC5-7044-4C1D-8BD2-F8CA83F8059F}" type="sibTrans" cxnId="{67E9D365-15D7-4781-9D01-D8CA76546733}">
      <dgm:prSet/>
      <dgm:spPr/>
      <dgm:t>
        <a:bodyPr/>
        <a:lstStyle/>
        <a:p>
          <a:endParaRPr lang="en-US"/>
        </a:p>
      </dgm:t>
    </dgm:pt>
    <dgm:pt modelId="{19A2DEF4-0E15-416B-901F-623CA6FD4356}" type="pres">
      <dgm:prSet presAssocID="{7EFCE651-67D0-49A9-8FE5-C1C103F2514B}" presName="hierChild1" presStyleCnt="0">
        <dgm:presLayoutVars>
          <dgm:chPref val="1"/>
          <dgm:dir/>
          <dgm:animOne val="branch"/>
          <dgm:animLvl val="lvl"/>
          <dgm:resizeHandles/>
        </dgm:presLayoutVars>
      </dgm:prSet>
      <dgm:spPr/>
    </dgm:pt>
    <dgm:pt modelId="{0CF8FAEA-4FCC-4664-B464-CDDFE98CEE3B}" type="pres">
      <dgm:prSet presAssocID="{9188BFE1-DA91-456A-8498-8F87FDE7E95F}" presName="hierRoot1" presStyleCnt="0"/>
      <dgm:spPr/>
    </dgm:pt>
    <dgm:pt modelId="{3EA60228-09AD-480D-A6C9-9AFF79081D32}" type="pres">
      <dgm:prSet presAssocID="{9188BFE1-DA91-456A-8498-8F87FDE7E95F}" presName="composite" presStyleCnt="0"/>
      <dgm:spPr/>
    </dgm:pt>
    <dgm:pt modelId="{EBED615B-D2A4-4A52-B832-2B44E01771C1}" type="pres">
      <dgm:prSet presAssocID="{9188BFE1-DA91-456A-8498-8F87FDE7E95F}" presName="background" presStyleLbl="node0" presStyleIdx="0" presStyleCnt="2"/>
      <dgm:spPr/>
    </dgm:pt>
    <dgm:pt modelId="{D21930D0-4E0A-4D5D-BE8F-AC6FF9DFE6F2}" type="pres">
      <dgm:prSet presAssocID="{9188BFE1-DA91-456A-8498-8F87FDE7E95F}" presName="text" presStyleLbl="fgAcc0" presStyleIdx="0" presStyleCnt="2">
        <dgm:presLayoutVars>
          <dgm:chPref val="3"/>
        </dgm:presLayoutVars>
      </dgm:prSet>
      <dgm:spPr/>
    </dgm:pt>
    <dgm:pt modelId="{E10E69CF-8002-4782-9C5D-AFBB42734E68}" type="pres">
      <dgm:prSet presAssocID="{9188BFE1-DA91-456A-8498-8F87FDE7E95F}" presName="hierChild2" presStyleCnt="0"/>
      <dgm:spPr/>
    </dgm:pt>
    <dgm:pt modelId="{2121FDCC-8EBA-42A9-8D3D-B3652E7C23E8}" type="pres">
      <dgm:prSet presAssocID="{6E9A5A94-9D4E-4986-80CF-E53BEC624715}" presName="hierRoot1" presStyleCnt="0"/>
      <dgm:spPr/>
    </dgm:pt>
    <dgm:pt modelId="{D8FBDA07-9F48-4B79-86F9-D55AC7341240}" type="pres">
      <dgm:prSet presAssocID="{6E9A5A94-9D4E-4986-80CF-E53BEC624715}" presName="composite" presStyleCnt="0"/>
      <dgm:spPr/>
    </dgm:pt>
    <dgm:pt modelId="{1E69CF43-CF95-4C0F-93BD-60CD097DD919}" type="pres">
      <dgm:prSet presAssocID="{6E9A5A94-9D4E-4986-80CF-E53BEC624715}" presName="background" presStyleLbl="node0" presStyleIdx="1" presStyleCnt="2"/>
      <dgm:spPr/>
    </dgm:pt>
    <dgm:pt modelId="{94F79D5B-577C-4184-9DEC-0181A969874B}" type="pres">
      <dgm:prSet presAssocID="{6E9A5A94-9D4E-4986-80CF-E53BEC624715}" presName="text" presStyleLbl="fgAcc0" presStyleIdx="1" presStyleCnt="2">
        <dgm:presLayoutVars>
          <dgm:chPref val="3"/>
        </dgm:presLayoutVars>
      </dgm:prSet>
      <dgm:spPr/>
    </dgm:pt>
    <dgm:pt modelId="{DF03AA71-666E-4AF5-86E9-723A5BF30A5C}" type="pres">
      <dgm:prSet presAssocID="{6E9A5A94-9D4E-4986-80CF-E53BEC624715}" presName="hierChild2" presStyleCnt="0"/>
      <dgm:spPr/>
    </dgm:pt>
  </dgm:ptLst>
  <dgm:cxnLst>
    <dgm:cxn modelId="{33F82421-2EBF-4BD2-849A-6A9599D393A1}" type="presOf" srcId="{7EFCE651-67D0-49A9-8FE5-C1C103F2514B}" destId="{19A2DEF4-0E15-416B-901F-623CA6FD4356}" srcOrd="0" destOrd="0" presId="urn:microsoft.com/office/officeart/2005/8/layout/hierarchy1"/>
    <dgm:cxn modelId="{67E9D365-15D7-4781-9D01-D8CA76546733}" srcId="{7EFCE651-67D0-49A9-8FE5-C1C103F2514B}" destId="{6E9A5A94-9D4E-4986-80CF-E53BEC624715}" srcOrd="1" destOrd="0" parTransId="{0C55E690-9234-45E5-AE6C-12551A7F9B1F}" sibTransId="{AF5A9CC5-7044-4C1D-8BD2-F8CA83F8059F}"/>
    <dgm:cxn modelId="{899E514F-542D-4561-9E0C-8B181575CE91}" type="presOf" srcId="{9188BFE1-DA91-456A-8498-8F87FDE7E95F}" destId="{D21930D0-4E0A-4D5D-BE8F-AC6FF9DFE6F2}" srcOrd="0" destOrd="0" presId="urn:microsoft.com/office/officeart/2005/8/layout/hierarchy1"/>
    <dgm:cxn modelId="{58D6AE9F-2E65-4350-ACC5-B07566E57F2D}" type="presOf" srcId="{6E9A5A94-9D4E-4986-80CF-E53BEC624715}" destId="{94F79D5B-577C-4184-9DEC-0181A969874B}" srcOrd="0" destOrd="0" presId="urn:microsoft.com/office/officeart/2005/8/layout/hierarchy1"/>
    <dgm:cxn modelId="{0C7617B3-27B1-44CA-97C0-E33C3A1033EC}" srcId="{7EFCE651-67D0-49A9-8FE5-C1C103F2514B}" destId="{9188BFE1-DA91-456A-8498-8F87FDE7E95F}" srcOrd="0" destOrd="0" parTransId="{1490143A-1440-410E-953D-6083215848B7}" sibTransId="{435875D7-7CFE-4C93-A181-33EDAB9FDD6F}"/>
    <dgm:cxn modelId="{CB57EE89-E7C8-4A17-9ECF-F9E0DAFEE8AE}" type="presParOf" srcId="{19A2DEF4-0E15-416B-901F-623CA6FD4356}" destId="{0CF8FAEA-4FCC-4664-B464-CDDFE98CEE3B}" srcOrd="0" destOrd="0" presId="urn:microsoft.com/office/officeart/2005/8/layout/hierarchy1"/>
    <dgm:cxn modelId="{BB41F73B-DE56-40DF-A72D-8E5252610110}" type="presParOf" srcId="{0CF8FAEA-4FCC-4664-B464-CDDFE98CEE3B}" destId="{3EA60228-09AD-480D-A6C9-9AFF79081D32}" srcOrd="0" destOrd="0" presId="urn:microsoft.com/office/officeart/2005/8/layout/hierarchy1"/>
    <dgm:cxn modelId="{956EF9FE-C4CA-44C2-B953-4C852B18BA97}" type="presParOf" srcId="{3EA60228-09AD-480D-A6C9-9AFF79081D32}" destId="{EBED615B-D2A4-4A52-B832-2B44E01771C1}" srcOrd="0" destOrd="0" presId="urn:microsoft.com/office/officeart/2005/8/layout/hierarchy1"/>
    <dgm:cxn modelId="{AA72ED76-6FDC-465A-B450-B1DE81BCD9C9}" type="presParOf" srcId="{3EA60228-09AD-480D-A6C9-9AFF79081D32}" destId="{D21930D0-4E0A-4D5D-BE8F-AC6FF9DFE6F2}" srcOrd="1" destOrd="0" presId="urn:microsoft.com/office/officeart/2005/8/layout/hierarchy1"/>
    <dgm:cxn modelId="{017AABDF-5DF8-4B99-87DE-2883B306E6B5}" type="presParOf" srcId="{0CF8FAEA-4FCC-4664-B464-CDDFE98CEE3B}" destId="{E10E69CF-8002-4782-9C5D-AFBB42734E68}" srcOrd="1" destOrd="0" presId="urn:microsoft.com/office/officeart/2005/8/layout/hierarchy1"/>
    <dgm:cxn modelId="{883A7A94-2AAB-42F3-94B5-D7585379F45E}" type="presParOf" srcId="{19A2DEF4-0E15-416B-901F-623CA6FD4356}" destId="{2121FDCC-8EBA-42A9-8D3D-B3652E7C23E8}" srcOrd="1" destOrd="0" presId="urn:microsoft.com/office/officeart/2005/8/layout/hierarchy1"/>
    <dgm:cxn modelId="{7BD1AB85-EEB1-4D60-BE9E-F9C25629E037}" type="presParOf" srcId="{2121FDCC-8EBA-42A9-8D3D-B3652E7C23E8}" destId="{D8FBDA07-9F48-4B79-86F9-D55AC7341240}" srcOrd="0" destOrd="0" presId="urn:microsoft.com/office/officeart/2005/8/layout/hierarchy1"/>
    <dgm:cxn modelId="{664EF05D-376E-40B5-8200-A337B33D0120}" type="presParOf" srcId="{D8FBDA07-9F48-4B79-86F9-D55AC7341240}" destId="{1E69CF43-CF95-4C0F-93BD-60CD097DD919}" srcOrd="0" destOrd="0" presId="urn:microsoft.com/office/officeart/2005/8/layout/hierarchy1"/>
    <dgm:cxn modelId="{24B3466B-1BAE-476C-A003-4A7A5695AE65}" type="presParOf" srcId="{D8FBDA07-9F48-4B79-86F9-D55AC7341240}" destId="{94F79D5B-577C-4184-9DEC-0181A969874B}" srcOrd="1" destOrd="0" presId="urn:microsoft.com/office/officeart/2005/8/layout/hierarchy1"/>
    <dgm:cxn modelId="{1DC6A158-DE8A-43AF-BF5B-1C601F20A4B7}" type="presParOf" srcId="{2121FDCC-8EBA-42A9-8D3D-B3652E7C23E8}" destId="{DF03AA71-666E-4AF5-86E9-723A5BF30A5C}"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CC349C-559C-4CA5-8EE6-D439E055A498}"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D458AB4D-6F03-49B0-9319-DA087031FA05}">
      <dgm:prSet custT="1"/>
      <dgm:spPr/>
      <dgm:t>
        <a:bodyPr/>
        <a:lstStyle/>
        <a:p>
          <a:pPr>
            <a:lnSpc>
              <a:spcPct val="100000"/>
            </a:lnSpc>
          </a:pPr>
          <a:r>
            <a:rPr lang="en-GB" sz="2000" b="1" dirty="0"/>
            <a:t>Q1 how do biographical influences affect our approach to CPD?</a:t>
          </a:r>
          <a:endParaRPr lang="en-US" sz="2000" dirty="0"/>
        </a:p>
      </dgm:t>
    </dgm:pt>
    <dgm:pt modelId="{40061DC2-3857-491A-A124-36CECFFC4FA0}" type="parTrans" cxnId="{C0E2EDB0-02A1-4757-ADCE-9303C5FDD860}">
      <dgm:prSet/>
      <dgm:spPr/>
      <dgm:t>
        <a:bodyPr/>
        <a:lstStyle/>
        <a:p>
          <a:endParaRPr lang="en-US"/>
        </a:p>
      </dgm:t>
    </dgm:pt>
    <dgm:pt modelId="{C0397349-D1B8-4DE8-82F2-2340FA26FE04}" type="sibTrans" cxnId="{C0E2EDB0-02A1-4757-ADCE-9303C5FDD860}">
      <dgm:prSet/>
      <dgm:spPr/>
      <dgm:t>
        <a:bodyPr/>
        <a:lstStyle/>
        <a:p>
          <a:endParaRPr lang="en-US"/>
        </a:p>
      </dgm:t>
    </dgm:pt>
    <dgm:pt modelId="{15985CC1-39A7-4B59-931C-D166FB862C55}">
      <dgm:prSet/>
      <dgm:spPr/>
      <dgm:t>
        <a:bodyPr/>
        <a:lstStyle/>
        <a:p>
          <a:pPr>
            <a:lnSpc>
              <a:spcPct val="100000"/>
            </a:lnSpc>
          </a:pPr>
          <a:r>
            <a:rPr lang="en-GB" dirty="0"/>
            <a:t>When talking about their experience of CPD, all participants also spoke about their childhood experiences.</a:t>
          </a:r>
          <a:endParaRPr lang="en-US" dirty="0"/>
        </a:p>
      </dgm:t>
    </dgm:pt>
    <dgm:pt modelId="{623C1C50-91FB-4875-A1D3-A7216262FEB6}" type="parTrans" cxnId="{0EA9E723-B00E-4425-AC65-BEDD5364A0E2}">
      <dgm:prSet/>
      <dgm:spPr/>
      <dgm:t>
        <a:bodyPr/>
        <a:lstStyle/>
        <a:p>
          <a:endParaRPr lang="en-US"/>
        </a:p>
      </dgm:t>
    </dgm:pt>
    <dgm:pt modelId="{A280251E-E638-426B-BF90-DCB4E47B90D3}" type="sibTrans" cxnId="{0EA9E723-B00E-4425-AC65-BEDD5364A0E2}">
      <dgm:prSet/>
      <dgm:spPr/>
      <dgm:t>
        <a:bodyPr/>
        <a:lstStyle/>
        <a:p>
          <a:endParaRPr lang="en-US"/>
        </a:p>
      </dgm:t>
    </dgm:pt>
    <dgm:pt modelId="{B5D7EFB5-B68F-437D-BB7A-2EA93E1FAB64}">
      <dgm:prSet/>
      <dgm:spPr/>
      <dgm:t>
        <a:bodyPr/>
        <a:lstStyle/>
        <a:p>
          <a:pPr>
            <a:lnSpc>
              <a:spcPct val="100000"/>
            </a:lnSpc>
          </a:pPr>
          <a:r>
            <a:rPr lang="en-GB" dirty="0"/>
            <a:t>This suggested to me the presence of an inner voice, perhaps that of a parent, that influences their approach to learning. </a:t>
          </a:r>
          <a:endParaRPr lang="en-US" dirty="0"/>
        </a:p>
      </dgm:t>
    </dgm:pt>
    <dgm:pt modelId="{CCDB05DC-03B2-4A4D-8AC8-C0641C6CFDFF}" type="parTrans" cxnId="{82B3FC7A-E463-4494-8DED-517A12B19B0B}">
      <dgm:prSet/>
      <dgm:spPr/>
      <dgm:t>
        <a:bodyPr/>
        <a:lstStyle/>
        <a:p>
          <a:endParaRPr lang="en-US"/>
        </a:p>
      </dgm:t>
    </dgm:pt>
    <dgm:pt modelId="{27B15569-C592-48D4-ACFC-566917E23A7C}" type="sibTrans" cxnId="{82B3FC7A-E463-4494-8DED-517A12B19B0B}">
      <dgm:prSet/>
      <dgm:spPr/>
      <dgm:t>
        <a:bodyPr/>
        <a:lstStyle/>
        <a:p>
          <a:endParaRPr lang="en-US"/>
        </a:p>
      </dgm:t>
    </dgm:pt>
    <dgm:pt modelId="{409DFD5C-4C71-4756-A8A2-1F934C8804E2}">
      <dgm:prSet/>
      <dgm:spPr/>
      <dgm:t>
        <a:bodyPr/>
        <a:lstStyle/>
        <a:p>
          <a:pPr>
            <a:lnSpc>
              <a:spcPct val="100000"/>
            </a:lnSpc>
          </a:pPr>
          <a:r>
            <a:rPr lang="en-GB" dirty="0"/>
            <a:t>These voices are sometimes but not always helpful</a:t>
          </a:r>
          <a:endParaRPr lang="en-US" dirty="0"/>
        </a:p>
      </dgm:t>
    </dgm:pt>
    <dgm:pt modelId="{C5B7AC0E-16DC-4312-9E06-441782851401}" type="parTrans" cxnId="{0F62078F-E3B1-43D8-9F15-1F79EA9DA020}">
      <dgm:prSet/>
      <dgm:spPr/>
      <dgm:t>
        <a:bodyPr/>
        <a:lstStyle/>
        <a:p>
          <a:endParaRPr lang="en-US"/>
        </a:p>
      </dgm:t>
    </dgm:pt>
    <dgm:pt modelId="{A08DA933-6EA8-467C-A989-29C125F4D8D7}" type="sibTrans" cxnId="{0F62078F-E3B1-43D8-9F15-1F79EA9DA020}">
      <dgm:prSet/>
      <dgm:spPr/>
      <dgm:t>
        <a:bodyPr/>
        <a:lstStyle/>
        <a:p>
          <a:endParaRPr lang="en-US"/>
        </a:p>
      </dgm:t>
    </dgm:pt>
    <dgm:pt modelId="{AD6BB4D2-2D81-401B-833C-37CA95EA45CE}" type="pres">
      <dgm:prSet presAssocID="{C3CC349C-559C-4CA5-8EE6-D439E055A498}" presName="root" presStyleCnt="0">
        <dgm:presLayoutVars>
          <dgm:dir/>
          <dgm:resizeHandles val="exact"/>
        </dgm:presLayoutVars>
      </dgm:prSet>
      <dgm:spPr/>
    </dgm:pt>
    <dgm:pt modelId="{D3CE1E0C-901D-43CE-A450-3EA350CA10CC}" type="pres">
      <dgm:prSet presAssocID="{D458AB4D-6F03-49B0-9319-DA087031FA05}" presName="compNode" presStyleCnt="0"/>
      <dgm:spPr/>
    </dgm:pt>
    <dgm:pt modelId="{D1B5C119-7382-4E9B-956C-0E734F952097}" type="pres">
      <dgm:prSet presAssocID="{D458AB4D-6F03-49B0-9319-DA087031FA0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rain in head"/>
        </a:ext>
      </dgm:extLst>
    </dgm:pt>
    <dgm:pt modelId="{EAC8EC0C-B178-49B1-A171-78B38F2FDEF5}" type="pres">
      <dgm:prSet presAssocID="{D458AB4D-6F03-49B0-9319-DA087031FA05}" presName="spaceRect" presStyleCnt="0"/>
      <dgm:spPr/>
    </dgm:pt>
    <dgm:pt modelId="{F4977D4F-8DAE-47C6-AF86-7BC0A80511D3}" type="pres">
      <dgm:prSet presAssocID="{D458AB4D-6F03-49B0-9319-DA087031FA05}" presName="textRect" presStyleLbl="revTx" presStyleIdx="0" presStyleCnt="4" custScaleX="327661" custScaleY="138656">
        <dgm:presLayoutVars>
          <dgm:chMax val="1"/>
          <dgm:chPref val="1"/>
        </dgm:presLayoutVars>
      </dgm:prSet>
      <dgm:spPr/>
    </dgm:pt>
    <dgm:pt modelId="{2B29A97D-A0AE-41D0-AF36-C1D62DDF1C3E}" type="pres">
      <dgm:prSet presAssocID="{C0397349-D1B8-4DE8-82F2-2340FA26FE04}" presName="sibTrans" presStyleCnt="0"/>
      <dgm:spPr/>
    </dgm:pt>
    <dgm:pt modelId="{26487DEE-9AE5-4535-A1DF-21564664FEF6}" type="pres">
      <dgm:prSet presAssocID="{15985CC1-39A7-4B59-931C-D166FB862C55}" presName="compNode" presStyleCnt="0"/>
      <dgm:spPr/>
    </dgm:pt>
    <dgm:pt modelId="{FEBB06F5-5E89-490C-BF62-0A6CE324C31F}" type="pres">
      <dgm:prSet presAssocID="{15985CC1-39A7-4B59-931C-D166FB862C5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at Bubble"/>
        </a:ext>
      </dgm:extLst>
    </dgm:pt>
    <dgm:pt modelId="{FB927F44-A936-4BEA-9EE2-388F3AE471AD}" type="pres">
      <dgm:prSet presAssocID="{15985CC1-39A7-4B59-931C-D166FB862C55}" presName="spaceRect" presStyleCnt="0"/>
      <dgm:spPr/>
    </dgm:pt>
    <dgm:pt modelId="{108B5FB4-4B79-4261-ADBA-82A8CE6468FD}" type="pres">
      <dgm:prSet presAssocID="{15985CC1-39A7-4B59-931C-D166FB862C55}" presName="textRect" presStyleLbl="revTx" presStyleIdx="1" presStyleCnt="4">
        <dgm:presLayoutVars>
          <dgm:chMax val="1"/>
          <dgm:chPref val="1"/>
        </dgm:presLayoutVars>
      </dgm:prSet>
      <dgm:spPr/>
    </dgm:pt>
    <dgm:pt modelId="{3BCCB4F2-DC67-4383-8BC4-E840CAE3CBE3}" type="pres">
      <dgm:prSet presAssocID="{A280251E-E638-426B-BF90-DCB4E47B90D3}" presName="sibTrans" presStyleCnt="0"/>
      <dgm:spPr/>
    </dgm:pt>
    <dgm:pt modelId="{243CA116-56D0-4346-BCE2-80C37F180686}" type="pres">
      <dgm:prSet presAssocID="{B5D7EFB5-B68F-437D-BB7A-2EA93E1FAB64}" presName="compNode" presStyleCnt="0"/>
      <dgm:spPr/>
    </dgm:pt>
    <dgm:pt modelId="{82326CD0-A8D1-43D7-B748-A26DFD01DC55}" type="pres">
      <dgm:prSet presAssocID="{B5D7EFB5-B68F-437D-BB7A-2EA93E1FAB6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arent and Child"/>
        </a:ext>
      </dgm:extLst>
    </dgm:pt>
    <dgm:pt modelId="{1C593344-B7CF-42B3-B35B-A27F816D7E9D}" type="pres">
      <dgm:prSet presAssocID="{B5D7EFB5-B68F-437D-BB7A-2EA93E1FAB64}" presName="spaceRect" presStyleCnt="0"/>
      <dgm:spPr/>
    </dgm:pt>
    <dgm:pt modelId="{EB2F3083-7FFB-4A17-B5E1-1DED1BF5C36E}" type="pres">
      <dgm:prSet presAssocID="{B5D7EFB5-B68F-437D-BB7A-2EA93E1FAB64}" presName="textRect" presStyleLbl="revTx" presStyleIdx="2" presStyleCnt="4">
        <dgm:presLayoutVars>
          <dgm:chMax val="1"/>
          <dgm:chPref val="1"/>
        </dgm:presLayoutVars>
      </dgm:prSet>
      <dgm:spPr/>
    </dgm:pt>
    <dgm:pt modelId="{E3502153-F5D0-41F2-B98F-C9B2776B562B}" type="pres">
      <dgm:prSet presAssocID="{27B15569-C592-48D4-ACFC-566917E23A7C}" presName="sibTrans" presStyleCnt="0"/>
      <dgm:spPr/>
    </dgm:pt>
    <dgm:pt modelId="{F8412741-A2BB-4036-A25D-BFE43300915F}" type="pres">
      <dgm:prSet presAssocID="{409DFD5C-4C71-4756-A8A2-1F934C8804E2}" presName="compNode" presStyleCnt="0"/>
      <dgm:spPr/>
    </dgm:pt>
    <dgm:pt modelId="{BCC4F704-CF9A-4B0D-8D12-8A37710A7190}" type="pres">
      <dgm:prSet presAssocID="{409DFD5C-4C71-4756-A8A2-1F934C8804E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peech"/>
        </a:ext>
      </dgm:extLst>
    </dgm:pt>
    <dgm:pt modelId="{3DE4EAB7-AB8D-4C31-9236-C9DDA2B3C5CF}" type="pres">
      <dgm:prSet presAssocID="{409DFD5C-4C71-4756-A8A2-1F934C8804E2}" presName="spaceRect" presStyleCnt="0"/>
      <dgm:spPr/>
    </dgm:pt>
    <dgm:pt modelId="{3333BA8E-8A13-4652-85A9-E2F19A5BFBF5}" type="pres">
      <dgm:prSet presAssocID="{409DFD5C-4C71-4756-A8A2-1F934C8804E2}" presName="textRect" presStyleLbl="revTx" presStyleIdx="3" presStyleCnt="4">
        <dgm:presLayoutVars>
          <dgm:chMax val="1"/>
          <dgm:chPref val="1"/>
        </dgm:presLayoutVars>
      </dgm:prSet>
      <dgm:spPr/>
    </dgm:pt>
  </dgm:ptLst>
  <dgm:cxnLst>
    <dgm:cxn modelId="{893DB30B-3E97-403C-A1B8-F8E39C107AC3}" type="presOf" srcId="{C3CC349C-559C-4CA5-8EE6-D439E055A498}" destId="{AD6BB4D2-2D81-401B-833C-37CA95EA45CE}" srcOrd="0" destOrd="0" presId="urn:microsoft.com/office/officeart/2018/2/layout/IconLabelList"/>
    <dgm:cxn modelId="{00336B16-1335-42DE-A016-1986BF90205A}" type="presOf" srcId="{409DFD5C-4C71-4756-A8A2-1F934C8804E2}" destId="{3333BA8E-8A13-4652-85A9-E2F19A5BFBF5}" srcOrd="0" destOrd="0" presId="urn:microsoft.com/office/officeart/2018/2/layout/IconLabelList"/>
    <dgm:cxn modelId="{0EA9E723-B00E-4425-AC65-BEDD5364A0E2}" srcId="{C3CC349C-559C-4CA5-8EE6-D439E055A498}" destId="{15985CC1-39A7-4B59-931C-D166FB862C55}" srcOrd="1" destOrd="0" parTransId="{623C1C50-91FB-4875-A1D3-A7216262FEB6}" sibTransId="{A280251E-E638-426B-BF90-DCB4E47B90D3}"/>
    <dgm:cxn modelId="{82B3FC7A-E463-4494-8DED-517A12B19B0B}" srcId="{C3CC349C-559C-4CA5-8EE6-D439E055A498}" destId="{B5D7EFB5-B68F-437D-BB7A-2EA93E1FAB64}" srcOrd="2" destOrd="0" parTransId="{CCDB05DC-03B2-4A4D-8AC8-C0641C6CFDFF}" sibTransId="{27B15569-C592-48D4-ACFC-566917E23A7C}"/>
    <dgm:cxn modelId="{0F62078F-E3B1-43D8-9F15-1F79EA9DA020}" srcId="{C3CC349C-559C-4CA5-8EE6-D439E055A498}" destId="{409DFD5C-4C71-4756-A8A2-1F934C8804E2}" srcOrd="3" destOrd="0" parTransId="{C5B7AC0E-16DC-4312-9E06-441782851401}" sibTransId="{A08DA933-6EA8-467C-A989-29C125F4D8D7}"/>
    <dgm:cxn modelId="{FB2B02A6-C660-418A-AFCF-0CA519104531}" type="presOf" srcId="{15985CC1-39A7-4B59-931C-D166FB862C55}" destId="{108B5FB4-4B79-4261-ADBA-82A8CE6468FD}" srcOrd="0" destOrd="0" presId="urn:microsoft.com/office/officeart/2018/2/layout/IconLabelList"/>
    <dgm:cxn modelId="{C0E2EDB0-02A1-4757-ADCE-9303C5FDD860}" srcId="{C3CC349C-559C-4CA5-8EE6-D439E055A498}" destId="{D458AB4D-6F03-49B0-9319-DA087031FA05}" srcOrd="0" destOrd="0" parTransId="{40061DC2-3857-491A-A124-36CECFFC4FA0}" sibTransId="{C0397349-D1B8-4DE8-82F2-2340FA26FE04}"/>
    <dgm:cxn modelId="{4F8225D5-C38B-4823-B040-0764372C82C8}" type="presOf" srcId="{B5D7EFB5-B68F-437D-BB7A-2EA93E1FAB64}" destId="{EB2F3083-7FFB-4A17-B5E1-1DED1BF5C36E}" srcOrd="0" destOrd="0" presId="urn:microsoft.com/office/officeart/2018/2/layout/IconLabelList"/>
    <dgm:cxn modelId="{DC146EE4-3CFF-47C2-9D40-3C2236F67379}" type="presOf" srcId="{D458AB4D-6F03-49B0-9319-DA087031FA05}" destId="{F4977D4F-8DAE-47C6-AF86-7BC0A80511D3}" srcOrd="0" destOrd="0" presId="urn:microsoft.com/office/officeart/2018/2/layout/IconLabelList"/>
    <dgm:cxn modelId="{5C748694-1D66-41A6-A2BD-1A271A2ED768}" type="presParOf" srcId="{AD6BB4D2-2D81-401B-833C-37CA95EA45CE}" destId="{D3CE1E0C-901D-43CE-A450-3EA350CA10CC}" srcOrd="0" destOrd="0" presId="urn:microsoft.com/office/officeart/2018/2/layout/IconLabelList"/>
    <dgm:cxn modelId="{57FC4426-4F75-4EE5-BD11-8B0D14BFE3EC}" type="presParOf" srcId="{D3CE1E0C-901D-43CE-A450-3EA350CA10CC}" destId="{D1B5C119-7382-4E9B-956C-0E734F952097}" srcOrd="0" destOrd="0" presId="urn:microsoft.com/office/officeart/2018/2/layout/IconLabelList"/>
    <dgm:cxn modelId="{70EF6F35-21A4-4FA5-A4FF-31C2ABFB955D}" type="presParOf" srcId="{D3CE1E0C-901D-43CE-A450-3EA350CA10CC}" destId="{EAC8EC0C-B178-49B1-A171-78B38F2FDEF5}" srcOrd="1" destOrd="0" presId="urn:microsoft.com/office/officeart/2018/2/layout/IconLabelList"/>
    <dgm:cxn modelId="{E77E984D-F5F8-4DB5-91A7-AC1DDB208511}" type="presParOf" srcId="{D3CE1E0C-901D-43CE-A450-3EA350CA10CC}" destId="{F4977D4F-8DAE-47C6-AF86-7BC0A80511D3}" srcOrd="2" destOrd="0" presId="urn:microsoft.com/office/officeart/2018/2/layout/IconLabelList"/>
    <dgm:cxn modelId="{A38EB39E-D25C-4FC9-A151-696975217215}" type="presParOf" srcId="{AD6BB4D2-2D81-401B-833C-37CA95EA45CE}" destId="{2B29A97D-A0AE-41D0-AF36-C1D62DDF1C3E}" srcOrd="1" destOrd="0" presId="urn:microsoft.com/office/officeart/2018/2/layout/IconLabelList"/>
    <dgm:cxn modelId="{4CEC6767-25F6-4E77-8CB6-CD3F4A156B1E}" type="presParOf" srcId="{AD6BB4D2-2D81-401B-833C-37CA95EA45CE}" destId="{26487DEE-9AE5-4535-A1DF-21564664FEF6}" srcOrd="2" destOrd="0" presId="urn:microsoft.com/office/officeart/2018/2/layout/IconLabelList"/>
    <dgm:cxn modelId="{2A87770E-B488-4CA3-8141-57844F127299}" type="presParOf" srcId="{26487DEE-9AE5-4535-A1DF-21564664FEF6}" destId="{FEBB06F5-5E89-490C-BF62-0A6CE324C31F}" srcOrd="0" destOrd="0" presId="urn:microsoft.com/office/officeart/2018/2/layout/IconLabelList"/>
    <dgm:cxn modelId="{9FCADC44-E675-4BA2-ADA8-042E63914B9B}" type="presParOf" srcId="{26487DEE-9AE5-4535-A1DF-21564664FEF6}" destId="{FB927F44-A936-4BEA-9EE2-388F3AE471AD}" srcOrd="1" destOrd="0" presId="urn:microsoft.com/office/officeart/2018/2/layout/IconLabelList"/>
    <dgm:cxn modelId="{914A720E-C9A7-435F-8A91-F072B9FF1B77}" type="presParOf" srcId="{26487DEE-9AE5-4535-A1DF-21564664FEF6}" destId="{108B5FB4-4B79-4261-ADBA-82A8CE6468FD}" srcOrd="2" destOrd="0" presId="urn:microsoft.com/office/officeart/2018/2/layout/IconLabelList"/>
    <dgm:cxn modelId="{15718001-F9CD-4122-9814-6C3626E35F99}" type="presParOf" srcId="{AD6BB4D2-2D81-401B-833C-37CA95EA45CE}" destId="{3BCCB4F2-DC67-4383-8BC4-E840CAE3CBE3}" srcOrd="3" destOrd="0" presId="urn:microsoft.com/office/officeart/2018/2/layout/IconLabelList"/>
    <dgm:cxn modelId="{045D4A6C-511A-43BB-9396-FF8FA1AD9406}" type="presParOf" srcId="{AD6BB4D2-2D81-401B-833C-37CA95EA45CE}" destId="{243CA116-56D0-4346-BCE2-80C37F180686}" srcOrd="4" destOrd="0" presId="urn:microsoft.com/office/officeart/2018/2/layout/IconLabelList"/>
    <dgm:cxn modelId="{3323E6D8-F2D6-4608-B3F9-7531DB7E0346}" type="presParOf" srcId="{243CA116-56D0-4346-BCE2-80C37F180686}" destId="{82326CD0-A8D1-43D7-B748-A26DFD01DC55}" srcOrd="0" destOrd="0" presId="urn:microsoft.com/office/officeart/2018/2/layout/IconLabelList"/>
    <dgm:cxn modelId="{494510DB-A022-4B0B-872A-6F708F52D604}" type="presParOf" srcId="{243CA116-56D0-4346-BCE2-80C37F180686}" destId="{1C593344-B7CF-42B3-B35B-A27F816D7E9D}" srcOrd="1" destOrd="0" presId="urn:microsoft.com/office/officeart/2018/2/layout/IconLabelList"/>
    <dgm:cxn modelId="{277E9B1C-A889-4F31-B77B-D2A544C6121E}" type="presParOf" srcId="{243CA116-56D0-4346-BCE2-80C37F180686}" destId="{EB2F3083-7FFB-4A17-B5E1-1DED1BF5C36E}" srcOrd="2" destOrd="0" presId="urn:microsoft.com/office/officeart/2018/2/layout/IconLabelList"/>
    <dgm:cxn modelId="{0958A908-CE44-497B-9D09-766CAD5C9572}" type="presParOf" srcId="{AD6BB4D2-2D81-401B-833C-37CA95EA45CE}" destId="{E3502153-F5D0-41F2-B98F-C9B2776B562B}" srcOrd="5" destOrd="0" presId="urn:microsoft.com/office/officeart/2018/2/layout/IconLabelList"/>
    <dgm:cxn modelId="{2DF0BC81-5882-47B3-A34E-15466F595319}" type="presParOf" srcId="{AD6BB4D2-2D81-401B-833C-37CA95EA45CE}" destId="{F8412741-A2BB-4036-A25D-BFE43300915F}" srcOrd="6" destOrd="0" presId="urn:microsoft.com/office/officeart/2018/2/layout/IconLabelList"/>
    <dgm:cxn modelId="{C023E92E-4CE9-4C6A-974E-ADE0103B610B}" type="presParOf" srcId="{F8412741-A2BB-4036-A25D-BFE43300915F}" destId="{BCC4F704-CF9A-4B0D-8D12-8A37710A7190}" srcOrd="0" destOrd="0" presId="urn:microsoft.com/office/officeart/2018/2/layout/IconLabelList"/>
    <dgm:cxn modelId="{A73168B9-01F7-4B1C-9EAB-72343BC3EDEB}" type="presParOf" srcId="{F8412741-A2BB-4036-A25D-BFE43300915F}" destId="{3DE4EAB7-AB8D-4C31-9236-C9DDA2B3C5CF}" srcOrd="1" destOrd="0" presId="urn:microsoft.com/office/officeart/2018/2/layout/IconLabelList"/>
    <dgm:cxn modelId="{99B6AA5A-7912-4E78-886F-BE4EF098BB16}" type="presParOf" srcId="{F8412741-A2BB-4036-A25D-BFE43300915F}" destId="{3333BA8E-8A13-4652-85A9-E2F19A5BFBF5}"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3404E1-B360-4F45-8733-5A84355DE6B5}"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75FD9139-2578-4B9A-B274-15330B168D39}">
      <dgm:prSet custT="1"/>
      <dgm:spPr/>
      <dgm:t>
        <a:bodyPr/>
        <a:lstStyle/>
        <a:p>
          <a:pPr>
            <a:lnSpc>
              <a:spcPct val="100000"/>
            </a:lnSpc>
          </a:pPr>
          <a:r>
            <a:rPr lang="en-GB" sz="2000" dirty="0"/>
            <a:t>Social workers’ experience of CPD is largely shaped by their early experiences of learning. </a:t>
          </a:r>
          <a:endParaRPr lang="en-US" sz="2000" dirty="0"/>
        </a:p>
      </dgm:t>
    </dgm:pt>
    <dgm:pt modelId="{C38D7909-6CD2-4057-8165-CC58FA4CBFC0}" type="parTrans" cxnId="{5881D145-3B2B-446B-8C71-AAD3E1A6AC5C}">
      <dgm:prSet/>
      <dgm:spPr/>
      <dgm:t>
        <a:bodyPr/>
        <a:lstStyle/>
        <a:p>
          <a:endParaRPr lang="en-US"/>
        </a:p>
      </dgm:t>
    </dgm:pt>
    <dgm:pt modelId="{A0D9D448-07F8-4590-AEFE-7175A6BB2976}" type="sibTrans" cxnId="{5881D145-3B2B-446B-8C71-AAD3E1A6AC5C}">
      <dgm:prSet/>
      <dgm:spPr/>
      <dgm:t>
        <a:bodyPr/>
        <a:lstStyle/>
        <a:p>
          <a:endParaRPr lang="en-US"/>
        </a:p>
      </dgm:t>
    </dgm:pt>
    <dgm:pt modelId="{82DBA2ED-AE8B-4F53-AFB2-4DD5B2A0D431}">
      <dgm:prSet custT="1"/>
      <dgm:spPr/>
      <dgm:t>
        <a:bodyPr/>
        <a:lstStyle/>
        <a:p>
          <a:pPr>
            <a:lnSpc>
              <a:spcPct val="100000"/>
            </a:lnSpc>
          </a:pPr>
          <a:r>
            <a:rPr lang="en-GB" sz="2000" dirty="0"/>
            <a:t>This isn’t surprising to anyone interested in psychodynamic thinking </a:t>
          </a:r>
          <a:endParaRPr lang="en-US" sz="2000" dirty="0"/>
        </a:p>
      </dgm:t>
    </dgm:pt>
    <dgm:pt modelId="{933FD87A-16A6-46BB-B449-15AC4DB4ADC6}" type="parTrans" cxnId="{EADBC032-93DB-4A42-A8BA-C77501E3BED1}">
      <dgm:prSet/>
      <dgm:spPr/>
      <dgm:t>
        <a:bodyPr/>
        <a:lstStyle/>
        <a:p>
          <a:endParaRPr lang="en-US"/>
        </a:p>
      </dgm:t>
    </dgm:pt>
    <dgm:pt modelId="{08A1C225-7AC8-493F-9F69-342870DC201E}" type="sibTrans" cxnId="{EADBC032-93DB-4A42-A8BA-C77501E3BED1}">
      <dgm:prSet/>
      <dgm:spPr/>
      <dgm:t>
        <a:bodyPr/>
        <a:lstStyle/>
        <a:p>
          <a:endParaRPr lang="en-US"/>
        </a:p>
      </dgm:t>
    </dgm:pt>
    <dgm:pt modelId="{EE39B6C1-9DF0-452F-9E0E-6BF8B364BB9A}">
      <dgm:prSet custT="1"/>
      <dgm:spPr/>
      <dgm:t>
        <a:bodyPr/>
        <a:lstStyle/>
        <a:p>
          <a:pPr>
            <a:lnSpc>
              <a:spcPct val="100000"/>
            </a:lnSpc>
          </a:pPr>
          <a:r>
            <a:rPr lang="en-GB" sz="1600" dirty="0"/>
            <a:t>But the extent to which early emotional experiences of learning are repeated when social workers learn as adults was not anticipated. The suggested process behind this is shown in the following model. </a:t>
          </a:r>
          <a:endParaRPr lang="en-US" sz="1600" dirty="0"/>
        </a:p>
      </dgm:t>
    </dgm:pt>
    <dgm:pt modelId="{26FC6D64-6F1C-456F-ABA3-F123C8F6CDD3}" type="parTrans" cxnId="{D5503739-24BC-4355-B946-01FBB030AEC0}">
      <dgm:prSet/>
      <dgm:spPr/>
      <dgm:t>
        <a:bodyPr/>
        <a:lstStyle/>
        <a:p>
          <a:endParaRPr lang="en-US"/>
        </a:p>
      </dgm:t>
    </dgm:pt>
    <dgm:pt modelId="{B46BB7E7-E286-4929-867C-144B33579994}" type="sibTrans" cxnId="{D5503739-24BC-4355-B946-01FBB030AEC0}">
      <dgm:prSet/>
      <dgm:spPr/>
      <dgm:t>
        <a:bodyPr/>
        <a:lstStyle/>
        <a:p>
          <a:endParaRPr lang="en-US"/>
        </a:p>
      </dgm:t>
    </dgm:pt>
    <dgm:pt modelId="{2886758E-BC35-46D7-B6ED-B70986FC1D5B}" type="pres">
      <dgm:prSet presAssocID="{DA3404E1-B360-4F45-8733-5A84355DE6B5}" presName="root" presStyleCnt="0">
        <dgm:presLayoutVars>
          <dgm:dir/>
          <dgm:resizeHandles val="exact"/>
        </dgm:presLayoutVars>
      </dgm:prSet>
      <dgm:spPr/>
    </dgm:pt>
    <dgm:pt modelId="{2ECB9319-3A7C-44B1-8460-276161D45FD5}" type="pres">
      <dgm:prSet presAssocID="{75FD9139-2578-4B9A-B274-15330B168D39}" presName="compNode" presStyleCnt="0"/>
      <dgm:spPr/>
    </dgm:pt>
    <dgm:pt modelId="{D2EBA71C-AF57-4504-A78E-F4DEAEDC012B}" type="pres">
      <dgm:prSet presAssocID="{75FD9139-2578-4B9A-B274-15330B168D3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5451EE9C-770F-486A-A745-548D50FBCFFB}" type="pres">
      <dgm:prSet presAssocID="{75FD9139-2578-4B9A-B274-15330B168D39}" presName="spaceRect" presStyleCnt="0"/>
      <dgm:spPr/>
    </dgm:pt>
    <dgm:pt modelId="{AEA3C9DC-7604-4144-9EA3-20DD36944304}" type="pres">
      <dgm:prSet presAssocID="{75FD9139-2578-4B9A-B274-15330B168D39}" presName="textRect" presStyleLbl="revTx" presStyleIdx="0" presStyleCnt="3">
        <dgm:presLayoutVars>
          <dgm:chMax val="1"/>
          <dgm:chPref val="1"/>
        </dgm:presLayoutVars>
      </dgm:prSet>
      <dgm:spPr/>
    </dgm:pt>
    <dgm:pt modelId="{1C96A4E4-0725-42D0-9A80-8FFF5A9C5D8B}" type="pres">
      <dgm:prSet presAssocID="{A0D9D448-07F8-4590-AEFE-7175A6BB2976}" presName="sibTrans" presStyleCnt="0"/>
      <dgm:spPr/>
    </dgm:pt>
    <dgm:pt modelId="{3A1B4793-092C-4ECE-A1E3-CAF8E181AF1C}" type="pres">
      <dgm:prSet presAssocID="{82DBA2ED-AE8B-4F53-AFB2-4DD5B2A0D431}" presName="compNode" presStyleCnt="0"/>
      <dgm:spPr/>
    </dgm:pt>
    <dgm:pt modelId="{49F829D7-F2D1-475B-8B1E-76C5E065C2EC}" type="pres">
      <dgm:prSet presAssocID="{82DBA2ED-AE8B-4F53-AFB2-4DD5B2A0D43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d with Gears"/>
        </a:ext>
      </dgm:extLst>
    </dgm:pt>
    <dgm:pt modelId="{9992304E-BECF-4AAA-AC94-038E3B0E2FF0}" type="pres">
      <dgm:prSet presAssocID="{82DBA2ED-AE8B-4F53-AFB2-4DD5B2A0D431}" presName="spaceRect" presStyleCnt="0"/>
      <dgm:spPr/>
    </dgm:pt>
    <dgm:pt modelId="{F5154E74-87E6-452A-85C6-8CA90656C067}" type="pres">
      <dgm:prSet presAssocID="{82DBA2ED-AE8B-4F53-AFB2-4DD5B2A0D431}" presName="textRect" presStyleLbl="revTx" presStyleIdx="1" presStyleCnt="3">
        <dgm:presLayoutVars>
          <dgm:chMax val="1"/>
          <dgm:chPref val="1"/>
        </dgm:presLayoutVars>
      </dgm:prSet>
      <dgm:spPr/>
    </dgm:pt>
    <dgm:pt modelId="{6231DA46-0960-4890-828B-8CF90D7E397B}" type="pres">
      <dgm:prSet presAssocID="{08A1C225-7AC8-493F-9F69-342870DC201E}" presName="sibTrans" presStyleCnt="0"/>
      <dgm:spPr/>
    </dgm:pt>
    <dgm:pt modelId="{7A2A249D-0DE9-427E-A000-6F5621F0A451}" type="pres">
      <dgm:prSet presAssocID="{EE39B6C1-9DF0-452F-9E0E-6BF8B364BB9A}" presName="compNode" presStyleCnt="0"/>
      <dgm:spPr/>
    </dgm:pt>
    <dgm:pt modelId="{1D0E5744-5791-4CD1-AAEE-2EE166E4D86A}" type="pres">
      <dgm:prSet presAssocID="{EE39B6C1-9DF0-452F-9E0E-6BF8B364BB9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ight Bulb and Gear"/>
        </a:ext>
      </dgm:extLst>
    </dgm:pt>
    <dgm:pt modelId="{1CB06FEA-CC93-441E-8830-81C4E7614245}" type="pres">
      <dgm:prSet presAssocID="{EE39B6C1-9DF0-452F-9E0E-6BF8B364BB9A}" presName="spaceRect" presStyleCnt="0"/>
      <dgm:spPr/>
    </dgm:pt>
    <dgm:pt modelId="{C3E8710A-A5D2-4160-BB43-4BB68E508ACD}" type="pres">
      <dgm:prSet presAssocID="{EE39B6C1-9DF0-452F-9E0E-6BF8B364BB9A}" presName="textRect" presStyleLbl="revTx" presStyleIdx="2" presStyleCnt="3">
        <dgm:presLayoutVars>
          <dgm:chMax val="1"/>
          <dgm:chPref val="1"/>
        </dgm:presLayoutVars>
      </dgm:prSet>
      <dgm:spPr/>
    </dgm:pt>
  </dgm:ptLst>
  <dgm:cxnLst>
    <dgm:cxn modelId="{EADBC032-93DB-4A42-A8BA-C77501E3BED1}" srcId="{DA3404E1-B360-4F45-8733-5A84355DE6B5}" destId="{82DBA2ED-AE8B-4F53-AFB2-4DD5B2A0D431}" srcOrd="1" destOrd="0" parTransId="{933FD87A-16A6-46BB-B449-15AC4DB4ADC6}" sibTransId="{08A1C225-7AC8-493F-9F69-342870DC201E}"/>
    <dgm:cxn modelId="{D5503739-24BC-4355-B946-01FBB030AEC0}" srcId="{DA3404E1-B360-4F45-8733-5A84355DE6B5}" destId="{EE39B6C1-9DF0-452F-9E0E-6BF8B364BB9A}" srcOrd="2" destOrd="0" parTransId="{26FC6D64-6F1C-456F-ABA3-F123C8F6CDD3}" sibTransId="{B46BB7E7-E286-4929-867C-144B33579994}"/>
    <dgm:cxn modelId="{5881D145-3B2B-446B-8C71-AAD3E1A6AC5C}" srcId="{DA3404E1-B360-4F45-8733-5A84355DE6B5}" destId="{75FD9139-2578-4B9A-B274-15330B168D39}" srcOrd="0" destOrd="0" parTransId="{C38D7909-6CD2-4057-8165-CC58FA4CBFC0}" sibTransId="{A0D9D448-07F8-4590-AEFE-7175A6BB2976}"/>
    <dgm:cxn modelId="{14759272-9340-489D-A716-EA2E92F429F1}" type="presOf" srcId="{DA3404E1-B360-4F45-8733-5A84355DE6B5}" destId="{2886758E-BC35-46D7-B6ED-B70986FC1D5B}" srcOrd="0" destOrd="0" presId="urn:microsoft.com/office/officeart/2018/2/layout/IconLabelList"/>
    <dgm:cxn modelId="{B84DF98F-8052-40B9-B692-333795233BCB}" type="presOf" srcId="{EE39B6C1-9DF0-452F-9E0E-6BF8B364BB9A}" destId="{C3E8710A-A5D2-4160-BB43-4BB68E508ACD}" srcOrd="0" destOrd="0" presId="urn:microsoft.com/office/officeart/2018/2/layout/IconLabelList"/>
    <dgm:cxn modelId="{8E107396-0518-4A8A-BBA4-CBC07BB54FB8}" type="presOf" srcId="{82DBA2ED-AE8B-4F53-AFB2-4DD5B2A0D431}" destId="{F5154E74-87E6-452A-85C6-8CA90656C067}" srcOrd="0" destOrd="0" presId="urn:microsoft.com/office/officeart/2018/2/layout/IconLabelList"/>
    <dgm:cxn modelId="{454BC8BC-8842-4C66-8256-C3A5D0423E1F}" type="presOf" srcId="{75FD9139-2578-4B9A-B274-15330B168D39}" destId="{AEA3C9DC-7604-4144-9EA3-20DD36944304}" srcOrd="0" destOrd="0" presId="urn:microsoft.com/office/officeart/2018/2/layout/IconLabelList"/>
    <dgm:cxn modelId="{411C1D60-8C4B-49E4-A8AD-BBB9FE7DEB3C}" type="presParOf" srcId="{2886758E-BC35-46D7-B6ED-B70986FC1D5B}" destId="{2ECB9319-3A7C-44B1-8460-276161D45FD5}" srcOrd="0" destOrd="0" presId="urn:microsoft.com/office/officeart/2018/2/layout/IconLabelList"/>
    <dgm:cxn modelId="{28CB8954-2B90-4599-91FA-E8CCFCB02689}" type="presParOf" srcId="{2ECB9319-3A7C-44B1-8460-276161D45FD5}" destId="{D2EBA71C-AF57-4504-A78E-F4DEAEDC012B}" srcOrd="0" destOrd="0" presId="urn:microsoft.com/office/officeart/2018/2/layout/IconLabelList"/>
    <dgm:cxn modelId="{7248CAC5-81D9-4B44-B161-8924BAD38A06}" type="presParOf" srcId="{2ECB9319-3A7C-44B1-8460-276161D45FD5}" destId="{5451EE9C-770F-486A-A745-548D50FBCFFB}" srcOrd="1" destOrd="0" presId="urn:microsoft.com/office/officeart/2018/2/layout/IconLabelList"/>
    <dgm:cxn modelId="{4FF24336-F29B-4950-A9BB-5A2B30429B5E}" type="presParOf" srcId="{2ECB9319-3A7C-44B1-8460-276161D45FD5}" destId="{AEA3C9DC-7604-4144-9EA3-20DD36944304}" srcOrd="2" destOrd="0" presId="urn:microsoft.com/office/officeart/2018/2/layout/IconLabelList"/>
    <dgm:cxn modelId="{1E4CDD16-C02D-4E85-B43A-7DEAA2FB3FAF}" type="presParOf" srcId="{2886758E-BC35-46D7-B6ED-B70986FC1D5B}" destId="{1C96A4E4-0725-42D0-9A80-8FFF5A9C5D8B}" srcOrd="1" destOrd="0" presId="urn:microsoft.com/office/officeart/2018/2/layout/IconLabelList"/>
    <dgm:cxn modelId="{061F6C03-B349-40E7-BDBD-D9808584828E}" type="presParOf" srcId="{2886758E-BC35-46D7-B6ED-B70986FC1D5B}" destId="{3A1B4793-092C-4ECE-A1E3-CAF8E181AF1C}" srcOrd="2" destOrd="0" presId="urn:microsoft.com/office/officeart/2018/2/layout/IconLabelList"/>
    <dgm:cxn modelId="{E6105B61-071B-4A4B-8BBC-6A488904A3EB}" type="presParOf" srcId="{3A1B4793-092C-4ECE-A1E3-CAF8E181AF1C}" destId="{49F829D7-F2D1-475B-8B1E-76C5E065C2EC}" srcOrd="0" destOrd="0" presId="urn:microsoft.com/office/officeart/2018/2/layout/IconLabelList"/>
    <dgm:cxn modelId="{378526D7-BFED-42D7-A53D-DB6C4081772B}" type="presParOf" srcId="{3A1B4793-092C-4ECE-A1E3-CAF8E181AF1C}" destId="{9992304E-BECF-4AAA-AC94-038E3B0E2FF0}" srcOrd="1" destOrd="0" presId="urn:microsoft.com/office/officeart/2018/2/layout/IconLabelList"/>
    <dgm:cxn modelId="{C5B07B91-AD44-468B-BBCF-A78121052C25}" type="presParOf" srcId="{3A1B4793-092C-4ECE-A1E3-CAF8E181AF1C}" destId="{F5154E74-87E6-452A-85C6-8CA90656C067}" srcOrd="2" destOrd="0" presId="urn:microsoft.com/office/officeart/2018/2/layout/IconLabelList"/>
    <dgm:cxn modelId="{4744AE9B-6877-45AC-BC67-DD75167D34B1}" type="presParOf" srcId="{2886758E-BC35-46D7-B6ED-B70986FC1D5B}" destId="{6231DA46-0960-4890-828B-8CF90D7E397B}" srcOrd="3" destOrd="0" presId="urn:microsoft.com/office/officeart/2018/2/layout/IconLabelList"/>
    <dgm:cxn modelId="{2D9990EE-094D-42BC-A91C-F9FC78D93A73}" type="presParOf" srcId="{2886758E-BC35-46D7-B6ED-B70986FC1D5B}" destId="{7A2A249D-0DE9-427E-A000-6F5621F0A451}" srcOrd="4" destOrd="0" presId="urn:microsoft.com/office/officeart/2018/2/layout/IconLabelList"/>
    <dgm:cxn modelId="{5A57E8DC-83A3-492B-B1AE-9A3C39F76EA3}" type="presParOf" srcId="{7A2A249D-0DE9-427E-A000-6F5621F0A451}" destId="{1D0E5744-5791-4CD1-AAEE-2EE166E4D86A}" srcOrd="0" destOrd="0" presId="urn:microsoft.com/office/officeart/2018/2/layout/IconLabelList"/>
    <dgm:cxn modelId="{73E6E0DC-BF77-423C-85AE-7ECE3AE526F2}" type="presParOf" srcId="{7A2A249D-0DE9-427E-A000-6F5621F0A451}" destId="{1CB06FEA-CC93-441E-8830-81C4E7614245}" srcOrd="1" destOrd="0" presId="urn:microsoft.com/office/officeart/2018/2/layout/IconLabelList"/>
    <dgm:cxn modelId="{2C42E5C3-9FB7-49FF-A67D-5106B8E85068}" type="presParOf" srcId="{7A2A249D-0DE9-427E-A000-6F5621F0A451}" destId="{C3E8710A-A5D2-4160-BB43-4BB68E508ACD}"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ED615B-D2A4-4A52-B832-2B44E01771C1}">
      <dsp:nvSpPr>
        <dsp:cNvPr id="0" name=""/>
        <dsp:cNvSpPr/>
      </dsp:nvSpPr>
      <dsp:spPr>
        <a:xfrm>
          <a:off x="1283" y="433215"/>
          <a:ext cx="4506359" cy="28615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1930D0-4E0A-4D5D-BE8F-AC6FF9DFE6F2}">
      <dsp:nvSpPr>
        <dsp:cNvPr id="0" name=""/>
        <dsp:cNvSpPr/>
      </dsp:nvSpPr>
      <dsp:spPr>
        <a:xfrm>
          <a:off x="501990" y="908887"/>
          <a:ext cx="4506359" cy="28615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GB" sz="4300" kern="1200"/>
            <a:t>Small study. </a:t>
          </a:r>
          <a:endParaRPr lang="en-US" sz="4300" kern="1200"/>
        </a:p>
      </dsp:txBody>
      <dsp:txXfrm>
        <a:off x="585802" y="992699"/>
        <a:ext cx="4338735" cy="2693914"/>
      </dsp:txXfrm>
    </dsp:sp>
    <dsp:sp modelId="{1E69CF43-CF95-4C0F-93BD-60CD097DD919}">
      <dsp:nvSpPr>
        <dsp:cNvPr id="0" name=""/>
        <dsp:cNvSpPr/>
      </dsp:nvSpPr>
      <dsp:spPr>
        <a:xfrm>
          <a:off x="5509056" y="433215"/>
          <a:ext cx="4506359" cy="28615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F79D5B-577C-4184-9DEC-0181A969874B}">
      <dsp:nvSpPr>
        <dsp:cNvPr id="0" name=""/>
        <dsp:cNvSpPr/>
      </dsp:nvSpPr>
      <dsp:spPr>
        <a:xfrm>
          <a:off x="6009762" y="908887"/>
          <a:ext cx="4506359" cy="28615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GB" sz="4300" kern="1200"/>
            <a:t>Obvious bias; these participants all enjoy CPD. </a:t>
          </a:r>
          <a:endParaRPr lang="en-US" sz="4300" kern="1200"/>
        </a:p>
      </dsp:txBody>
      <dsp:txXfrm>
        <a:off x="6093574" y="992699"/>
        <a:ext cx="4338735" cy="26939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B5C119-7382-4E9B-956C-0E734F952097}">
      <dsp:nvSpPr>
        <dsp:cNvPr id="0" name=""/>
        <dsp:cNvSpPr/>
      </dsp:nvSpPr>
      <dsp:spPr>
        <a:xfrm>
          <a:off x="2598482" y="276092"/>
          <a:ext cx="770449" cy="7704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977D4F-8DAE-47C6-AF86-7BC0A80511D3}">
      <dsp:nvSpPr>
        <dsp:cNvPr id="0" name=""/>
        <dsp:cNvSpPr/>
      </dsp:nvSpPr>
      <dsp:spPr>
        <a:xfrm>
          <a:off x="178749" y="1181603"/>
          <a:ext cx="5609914" cy="1167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sz="2000" b="1" kern="1200" dirty="0"/>
            <a:t>Q1 how do biographical influences affect our approach to CPD?</a:t>
          </a:r>
          <a:endParaRPr lang="en-US" sz="2000" kern="1200" dirty="0"/>
        </a:p>
      </dsp:txBody>
      <dsp:txXfrm>
        <a:off x="178749" y="1181603"/>
        <a:ext cx="5609914" cy="1167642"/>
      </dsp:txXfrm>
    </dsp:sp>
    <dsp:sp modelId="{FEBB06F5-5E89-490C-BF62-0A6CE324C31F}">
      <dsp:nvSpPr>
        <dsp:cNvPr id="0" name=""/>
        <dsp:cNvSpPr/>
      </dsp:nvSpPr>
      <dsp:spPr>
        <a:xfrm>
          <a:off x="586753" y="2777273"/>
          <a:ext cx="770449" cy="7704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8B5FB4-4B79-4261-ADBA-82A8CE6468FD}">
      <dsp:nvSpPr>
        <dsp:cNvPr id="0" name=""/>
        <dsp:cNvSpPr/>
      </dsp:nvSpPr>
      <dsp:spPr>
        <a:xfrm>
          <a:off x="115923" y="3845547"/>
          <a:ext cx="1712109" cy="842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dirty="0"/>
            <a:t>When talking about their experience of CPD, all participants also spoke about their childhood experiences.</a:t>
          </a:r>
          <a:endParaRPr lang="en-US" sz="1100" kern="1200" dirty="0"/>
        </a:p>
      </dsp:txBody>
      <dsp:txXfrm>
        <a:off x="115923" y="3845547"/>
        <a:ext cx="1712109" cy="842114"/>
      </dsp:txXfrm>
    </dsp:sp>
    <dsp:sp modelId="{82326CD0-A8D1-43D7-B748-A26DFD01DC55}">
      <dsp:nvSpPr>
        <dsp:cNvPr id="0" name=""/>
        <dsp:cNvSpPr/>
      </dsp:nvSpPr>
      <dsp:spPr>
        <a:xfrm>
          <a:off x="2598482" y="2777273"/>
          <a:ext cx="770449" cy="7704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2F3083-7FFB-4A17-B5E1-1DED1BF5C36E}">
      <dsp:nvSpPr>
        <dsp:cNvPr id="0" name=""/>
        <dsp:cNvSpPr/>
      </dsp:nvSpPr>
      <dsp:spPr>
        <a:xfrm>
          <a:off x="2127652" y="3845547"/>
          <a:ext cx="1712109" cy="842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dirty="0"/>
            <a:t>This suggested to me the presence of an inner voice, perhaps that of a parent, that influences their approach to learning. </a:t>
          </a:r>
          <a:endParaRPr lang="en-US" sz="1100" kern="1200" dirty="0"/>
        </a:p>
      </dsp:txBody>
      <dsp:txXfrm>
        <a:off x="2127652" y="3845547"/>
        <a:ext cx="1712109" cy="842114"/>
      </dsp:txXfrm>
    </dsp:sp>
    <dsp:sp modelId="{BCC4F704-CF9A-4B0D-8D12-8A37710A7190}">
      <dsp:nvSpPr>
        <dsp:cNvPr id="0" name=""/>
        <dsp:cNvSpPr/>
      </dsp:nvSpPr>
      <dsp:spPr>
        <a:xfrm>
          <a:off x="4610210" y="2777273"/>
          <a:ext cx="770449" cy="7704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33BA8E-8A13-4652-85A9-E2F19A5BFBF5}">
      <dsp:nvSpPr>
        <dsp:cNvPr id="0" name=""/>
        <dsp:cNvSpPr/>
      </dsp:nvSpPr>
      <dsp:spPr>
        <a:xfrm>
          <a:off x="4139380" y="3845547"/>
          <a:ext cx="1712109" cy="842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dirty="0"/>
            <a:t>These voices are sometimes but not always helpful</a:t>
          </a:r>
          <a:endParaRPr lang="en-US" sz="1100" kern="1200" dirty="0"/>
        </a:p>
      </dsp:txBody>
      <dsp:txXfrm>
        <a:off x="4139380" y="3845547"/>
        <a:ext cx="1712109" cy="8421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EBA71C-AF57-4504-A78E-F4DEAEDC012B}">
      <dsp:nvSpPr>
        <dsp:cNvPr id="0" name=""/>
        <dsp:cNvSpPr/>
      </dsp:nvSpPr>
      <dsp:spPr>
        <a:xfrm>
          <a:off x="1096474" y="846987"/>
          <a:ext cx="1489118" cy="14891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A3C9DC-7604-4144-9EA3-20DD36944304}">
      <dsp:nvSpPr>
        <dsp:cNvPr id="0" name=""/>
        <dsp:cNvSpPr/>
      </dsp:nvSpPr>
      <dsp:spPr>
        <a:xfrm>
          <a:off x="186457" y="2861928"/>
          <a:ext cx="3309152" cy="1488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sz="2000" kern="1200" dirty="0"/>
            <a:t>Social workers’ experience of CPD is largely shaped by their early experiences of learning. </a:t>
          </a:r>
          <a:endParaRPr lang="en-US" sz="2000" kern="1200" dirty="0"/>
        </a:p>
      </dsp:txBody>
      <dsp:txXfrm>
        <a:off x="186457" y="2861928"/>
        <a:ext cx="3309152" cy="1488559"/>
      </dsp:txXfrm>
    </dsp:sp>
    <dsp:sp modelId="{49F829D7-F2D1-475B-8B1E-76C5E065C2EC}">
      <dsp:nvSpPr>
        <dsp:cNvPr id="0" name=""/>
        <dsp:cNvSpPr/>
      </dsp:nvSpPr>
      <dsp:spPr>
        <a:xfrm>
          <a:off x="4984728" y="846987"/>
          <a:ext cx="1489118" cy="14891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154E74-87E6-452A-85C6-8CA90656C067}">
      <dsp:nvSpPr>
        <dsp:cNvPr id="0" name=""/>
        <dsp:cNvSpPr/>
      </dsp:nvSpPr>
      <dsp:spPr>
        <a:xfrm>
          <a:off x="4074711" y="2861928"/>
          <a:ext cx="3309152" cy="1488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sz="2000" kern="1200" dirty="0"/>
            <a:t>This isn’t surprising to anyone interested in psychodynamic thinking </a:t>
          </a:r>
          <a:endParaRPr lang="en-US" sz="2000" kern="1200" dirty="0"/>
        </a:p>
      </dsp:txBody>
      <dsp:txXfrm>
        <a:off x="4074711" y="2861928"/>
        <a:ext cx="3309152" cy="1488559"/>
      </dsp:txXfrm>
    </dsp:sp>
    <dsp:sp modelId="{1D0E5744-5791-4CD1-AAEE-2EE166E4D86A}">
      <dsp:nvSpPr>
        <dsp:cNvPr id="0" name=""/>
        <dsp:cNvSpPr/>
      </dsp:nvSpPr>
      <dsp:spPr>
        <a:xfrm>
          <a:off x="8872982" y="846987"/>
          <a:ext cx="1489118" cy="148911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E8710A-A5D2-4160-BB43-4BB68E508ACD}">
      <dsp:nvSpPr>
        <dsp:cNvPr id="0" name=""/>
        <dsp:cNvSpPr/>
      </dsp:nvSpPr>
      <dsp:spPr>
        <a:xfrm>
          <a:off x="7962965" y="2861928"/>
          <a:ext cx="3309152" cy="1488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GB" sz="1600" kern="1200" dirty="0"/>
            <a:t>But the extent to which early emotional experiences of learning are repeated when social workers learn as adults was not anticipated. The suggested process behind this is shown in the following model. </a:t>
          </a:r>
          <a:endParaRPr lang="en-US" sz="1600" kern="1200" dirty="0"/>
        </a:p>
      </dsp:txBody>
      <dsp:txXfrm>
        <a:off x="7962965" y="2861928"/>
        <a:ext cx="3309152" cy="148855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5427"/>
          </a:xfrm>
          <a:prstGeom prst="rect">
            <a:avLst/>
          </a:prstGeom>
        </p:spPr>
        <p:txBody>
          <a:bodyPr vert="horz" lIns="91440" tIns="45720" rIns="91440" bIns="45720" rtlCol="0"/>
          <a:lstStyle>
            <a:lvl1pPr algn="r">
              <a:defRPr sz="1200"/>
            </a:lvl1pPr>
          </a:lstStyle>
          <a:p>
            <a:fld id="{7F384C6A-C289-4FD0-81AC-F64D42D25ED6}" type="datetimeFigureOut">
              <a:rPr lang="en-GB" smtClean="0"/>
              <a:t>14/04/2021</a:t>
            </a:fld>
            <a:endParaRPr lang="en-GB"/>
          </a:p>
        </p:txBody>
      </p:sp>
      <p:sp>
        <p:nvSpPr>
          <p:cNvPr id="4" name="Slide Image Placeholder 3"/>
          <p:cNvSpPr>
            <a:spLocks noGrp="1" noRot="1" noChangeAspect="1"/>
          </p:cNvSpPr>
          <p:nvPr>
            <p:ph type="sldImg" idx="2"/>
          </p:nvPr>
        </p:nvSpPr>
        <p:spPr>
          <a:xfrm>
            <a:off x="436563" y="1233488"/>
            <a:ext cx="5924550" cy="3333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E4F1B78C-93A4-449F-B85A-2296B3D85693}" type="slidenum">
              <a:rPr lang="en-GB" smtClean="0"/>
              <a:t>‹#›</a:t>
            </a:fld>
            <a:endParaRPr lang="en-GB"/>
          </a:p>
        </p:txBody>
      </p:sp>
    </p:spTree>
    <p:extLst>
      <p:ext uri="{BB962C8B-B14F-4D97-AF65-F5344CB8AC3E}">
        <p14:creationId xmlns:p14="http://schemas.microsoft.com/office/powerpoint/2010/main" val="360505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4F1B78C-93A4-449F-B85A-2296B3D85693}" type="slidenum">
              <a:rPr lang="en-GB" smtClean="0"/>
              <a:t>1</a:t>
            </a:fld>
            <a:endParaRPr lang="en-GB"/>
          </a:p>
        </p:txBody>
      </p:sp>
    </p:spTree>
    <p:extLst>
      <p:ext uri="{BB962C8B-B14F-4D97-AF65-F5344CB8AC3E}">
        <p14:creationId xmlns:p14="http://schemas.microsoft.com/office/powerpoint/2010/main" val="435064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4F1B78C-93A4-449F-B85A-2296B3D85693}" type="slidenum">
              <a:rPr lang="en-GB" smtClean="0"/>
              <a:t>10</a:t>
            </a:fld>
            <a:endParaRPr lang="en-GB"/>
          </a:p>
        </p:txBody>
      </p:sp>
    </p:spTree>
    <p:extLst>
      <p:ext uri="{BB962C8B-B14F-4D97-AF65-F5344CB8AC3E}">
        <p14:creationId xmlns:p14="http://schemas.microsoft.com/office/powerpoint/2010/main" val="3825703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4F1B78C-93A4-449F-B85A-2296B3D85693}" type="slidenum">
              <a:rPr lang="en-GB" smtClean="0"/>
              <a:t>11</a:t>
            </a:fld>
            <a:endParaRPr lang="en-GB"/>
          </a:p>
        </p:txBody>
      </p:sp>
    </p:spTree>
    <p:extLst>
      <p:ext uri="{BB962C8B-B14F-4D97-AF65-F5344CB8AC3E}">
        <p14:creationId xmlns:p14="http://schemas.microsoft.com/office/powerpoint/2010/main" val="3998603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4F1B78C-93A4-449F-B85A-2296B3D85693}" type="slidenum">
              <a:rPr lang="en-GB" smtClean="0"/>
              <a:t>12</a:t>
            </a:fld>
            <a:endParaRPr lang="en-GB"/>
          </a:p>
        </p:txBody>
      </p:sp>
    </p:spTree>
    <p:extLst>
      <p:ext uri="{BB962C8B-B14F-4D97-AF65-F5344CB8AC3E}">
        <p14:creationId xmlns:p14="http://schemas.microsoft.com/office/powerpoint/2010/main" val="1989386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4F1B78C-93A4-449F-B85A-2296B3D85693}" type="slidenum">
              <a:rPr lang="en-GB" smtClean="0"/>
              <a:t>13</a:t>
            </a:fld>
            <a:endParaRPr lang="en-GB"/>
          </a:p>
        </p:txBody>
      </p:sp>
    </p:spTree>
    <p:extLst>
      <p:ext uri="{BB962C8B-B14F-4D97-AF65-F5344CB8AC3E}">
        <p14:creationId xmlns:p14="http://schemas.microsoft.com/office/powerpoint/2010/main" val="2106679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4F1B78C-93A4-449F-B85A-2296B3D85693}" type="slidenum">
              <a:rPr lang="en-GB" smtClean="0"/>
              <a:t>14</a:t>
            </a:fld>
            <a:endParaRPr lang="en-GB"/>
          </a:p>
        </p:txBody>
      </p:sp>
    </p:spTree>
    <p:extLst>
      <p:ext uri="{BB962C8B-B14F-4D97-AF65-F5344CB8AC3E}">
        <p14:creationId xmlns:p14="http://schemas.microsoft.com/office/powerpoint/2010/main" val="1682279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p:cNvSpPr>
            <a:spLocks noGrp="1"/>
          </p:cNvSpPr>
          <p:nvPr>
            <p:ph type="sldNum" sz="quarter" idx="5"/>
          </p:nvPr>
        </p:nvSpPr>
        <p:spPr/>
        <p:txBody>
          <a:bodyPr/>
          <a:lstStyle/>
          <a:p>
            <a:fld id="{E4F1B78C-93A4-449F-B85A-2296B3D85693}" type="slidenum">
              <a:rPr lang="en-GB" smtClean="0"/>
              <a:t>15</a:t>
            </a:fld>
            <a:endParaRPr lang="en-GB"/>
          </a:p>
        </p:txBody>
      </p:sp>
    </p:spTree>
    <p:extLst>
      <p:ext uri="{BB962C8B-B14F-4D97-AF65-F5344CB8AC3E}">
        <p14:creationId xmlns:p14="http://schemas.microsoft.com/office/powerpoint/2010/main" val="3830524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4F1B78C-93A4-449F-B85A-2296B3D85693}" type="slidenum">
              <a:rPr lang="en-GB" smtClean="0"/>
              <a:t>16</a:t>
            </a:fld>
            <a:endParaRPr lang="en-GB"/>
          </a:p>
        </p:txBody>
      </p:sp>
    </p:spTree>
    <p:extLst>
      <p:ext uri="{BB962C8B-B14F-4D97-AF65-F5344CB8AC3E}">
        <p14:creationId xmlns:p14="http://schemas.microsoft.com/office/powerpoint/2010/main" val="4061536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4F1B78C-93A4-449F-B85A-2296B3D85693}" type="slidenum">
              <a:rPr lang="en-GB" smtClean="0"/>
              <a:t>17</a:t>
            </a:fld>
            <a:endParaRPr lang="en-GB"/>
          </a:p>
        </p:txBody>
      </p:sp>
    </p:spTree>
    <p:extLst>
      <p:ext uri="{BB962C8B-B14F-4D97-AF65-F5344CB8AC3E}">
        <p14:creationId xmlns:p14="http://schemas.microsoft.com/office/powerpoint/2010/main" val="3205682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4F1B78C-93A4-449F-B85A-2296B3D85693}" type="slidenum">
              <a:rPr lang="en-GB" smtClean="0"/>
              <a:t>18</a:t>
            </a:fld>
            <a:endParaRPr lang="en-GB"/>
          </a:p>
        </p:txBody>
      </p:sp>
    </p:spTree>
    <p:extLst>
      <p:ext uri="{BB962C8B-B14F-4D97-AF65-F5344CB8AC3E}">
        <p14:creationId xmlns:p14="http://schemas.microsoft.com/office/powerpoint/2010/main" val="202880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4F1B78C-93A4-449F-B85A-2296B3D85693}" type="slidenum">
              <a:rPr lang="en-GB" smtClean="0"/>
              <a:t>2</a:t>
            </a:fld>
            <a:endParaRPr lang="en-GB"/>
          </a:p>
        </p:txBody>
      </p:sp>
    </p:spTree>
    <p:extLst>
      <p:ext uri="{BB962C8B-B14F-4D97-AF65-F5344CB8AC3E}">
        <p14:creationId xmlns:p14="http://schemas.microsoft.com/office/powerpoint/2010/main" val="3613941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4F1B78C-93A4-449F-B85A-2296B3D85693}" type="slidenum">
              <a:rPr lang="en-GB" smtClean="0"/>
              <a:t>3</a:t>
            </a:fld>
            <a:endParaRPr lang="en-GB"/>
          </a:p>
        </p:txBody>
      </p:sp>
    </p:spTree>
    <p:extLst>
      <p:ext uri="{BB962C8B-B14F-4D97-AF65-F5344CB8AC3E}">
        <p14:creationId xmlns:p14="http://schemas.microsoft.com/office/powerpoint/2010/main" val="564022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4F1B78C-93A4-449F-B85A-2296B3D85693}" type="slidenum">
              <a:rPr lang="en-GB" smtClean="0"/>
              <a:t>4</a:t>
            </a:fld>
            <a:endParaRPr lang="en-GB"/>
          </a:p>
        </p:txBody>
      </p:sp>
    </p:spTree>
    <p:extLst>
      <p:ext uri="{BB962C8B-B14F-4D97-AF65-F5344CB8AC3E}">
        <p14:creationId xmlns:p14="http://schemas.microsoft.com/office/powerpoint/2010/main" val="155093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fld id="{E4F1B78C-93A4-449F-B85A-2296B3D85693}" type="slidenum">
              <a:rPr lang="en-GB" smtClean="0"/>
              <a:t>5</a:t>
            </a:fld>
            <a:endParaRPr lang="en-GB"/>
          </a:p>
        </p:txBody>
      </p:sp>
    </p:spTree>
    <p:extLst>
      <p:ext uri="{BB962C8B-B14F-4D97-AF65-F5344CB8AC3E}">
        <p14:creationId xmlns:p14="http://schemas.microsoft.com/office/powerpoint/2010/main" val="2933120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4F1B78C-93A4-449F-B85A-2296B3D85693}" type="slidenum">
              <a:rPr lang="en-GB" smtClean="0"/>
              <a:t>6</a:t>
            </a:fld>
            <a:endParaRPr lang="en-GB"/>
          </a:p>
        </p:txBody>
      </p:sp>
    </p:spTree>
    <p:extLst>
      <p:ext uri="{BB962C8B-B14F-4D97-AF65-F5344CB8AC3E}">
        <p14:creationId xmlns:p14="http://schemas.microsoft.com/office/powerpoint/2010/main" val="2154025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4F1B78C-93A4-449F-B85A-2296B3D85693}" type="slidenum">
              <a:rPr lang="en-GB" smtClean="0"/>
              <a:t>7</a:t>
            </a:fld>
            <a:endParaRPr lang="en-GB"/>
          </a:p>
        </p:txBody>
      </p:sp>
    </p:spTree>
    <p:extLst>
      <p:ext uri="{BB962C8B-B14F-4D97-AF65-F5344CB8AC3E}">
        <p14:creationId xmlns:p14="http://schemas.microsoft.com/office/powerpoint/2010/main" val="600807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p>
          <a:p>
            <a:endParaRPr lang="en-GB" sz="1200" dirty="0"/>
          </a:p>
          <a:p>
            <a:endParaRPr lang="en-GB" dirty="0"/>
          </a:p>
        </p:txBody>
      </p:sp>
      <p:sp>
        <p:nvSpPr>
          <p:cNvPr id="4" name="Slide Number Placeholder 3"/>
          <p:cNvSpPr>
            <a:spLocks noGrp="1"/>
          </p:cNvSpPr>
          <p:nvPr>
            <p:ph type="sldNum" sz="quarter" idx="5"/>
          </p:nvPr>
        </p:nvSpPr>
        <p:spPr/>
        <p:txBody>
          <a:bodyPr/>
          <a:lstStyle/>
          <a:p>
            <a:fld id="{E4F1B78C-93A4-449F-B85A-2296B3D85693}" type="slidenum">
              <a:rPr lang="en-GB" smtClean="0"/>
              <a:t>8</a:t>
            </a:fld>
            <a:endParaRPr lang="en-GB"/>
          </a:p>
        </p:txBody>
      </p:sp>
    </p:spTree>
    <p:extLst>
      <p:ext uri="{BB962C8B-B14F-4D97-AF65-F5344CB8AC3E}">
        <p14:creationId xmlns:p14="http://schemas.microsoft.com/office/powerpoint/2010/main" val="3382933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4F1B78C-93A4-449F-B85A-2296B3D85693}" type="slidenum">
              <a:rPr lang="en-GB" smtClean="0"/>
              <a:t>9</a:t>
            </a:fld>
            <a:endParaRPr lang="en-GB"/>
          </a:p>
        </p:txBody>
      </p:sp>
    </p:spTree>
    <p:extLst>
      <p:ext uri="{BB962C8B-B14F-4D97-AF65-F5344CB8AC3E}">
        <p14:creationId xmlns:p14="http://schemas.microsoft.com/office/powerpoint/2010/main" val="1692089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0DD27-EF39-4B9A-934F-C3A40A325D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F852AEA-960B-4E1A-AAC5-1B48267436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85A5F1A-8FDA-41D2-94D7-E3767C1AB362}"/>
              </a:ext>
            </a:extLst>
          </p:cNvPr>
          <p:cNvSpPr>
            <a:spLocks noGrp="1"/>
          </p:cNvSpPr>
          <p:nvPr>
            <p:ph type="dt" sz="half" idx="10"/>
          </p:nvPr>
        </p:nvSpPr>
        <p:spPr/>
        <p:txBody>
          <a:bodyPr/>
          <a:lstStyle/>
          <a:p>
            <a:fld id="{8D389BD1-AEE4-4BDC-AA40-0DE253770133}" type="datetimeFigureOut">
              <a:rPr lang="en-GB" smtClean="0"/>
              <a:t>14/04/2021</a:t>
            </a:fld>
            <a:endParaRPr lang="en-GB"/>
          </a:p>
        </p:txBody>
      </p:sp>
      <p:sp>
        <p:nvSpPr>
          <p:cNvPr id="5" name="Footer Placeholder 4">
            <a:extLst>
              <a:ext uri="{FF2B5EF4-FFF2-40B4-BE49-F238E27FC236}">
                <a16:creationId xmlns:a16="http://schemas.microsoft.com/office/drawing/2014/main" id="{08A8FCD5-682E-4128-851A-097ABB98FA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CADB28-2DF9-43E3-9DAA-D5C433770600}"/>
              </a:ext>
            </a:extLst>
          </p:cNvPr>
          <p:cNvSpPr>
            <a:spLocks noGrp="1"/>
          </p:cNvSpPr>
          <p:nvPr>
            <p:ph type="sldNum" sz="quarter" idx="12"/>
          </p:nvPr>
        </p:nvSpPr>
        <p:spPr/>
        <p:txBody>
          <a:bodyPr/>
          <a:lstStyle/>
          <a:p>
            <a:fld id="{D4A2A08A-CFA1-47BC-98C8-D5BFDE99F8FE}" type="slidenum">
              <a:rPr lang="en-GB" smtClean="0"/>
              <a:t>‹#›</a:t>
            </a:fld>
            <a:endParaRPr lang="en-GB"/>
          </a:p>
        </p:txBody>
      </p:sp>
    </p:spTree>
    <p:extLst>
      <p:ext uri="{BB962C8B-B14F-4D97-AF65-F5344CB8AC3E}">
        <p14:creationId xmlns:p14="http://schemas.microsoft.com/office/powerpoint/2010/main" val="2605653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6003B-019D-4D5C-8EB5-A3DDFEBC9DF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B17AAF9-EE48-4A64-92AD-431AAFE420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6EFB01-223F-4EB0-A09B-E9B9CE2C1DBE}"/>
              </a:ext>
            </a:extLst>
          </p:cNvPr>
          <p:cNvSpPr>
            <a:spLocks noGrp="1"/>
          </p:cNvSpPr>
          <p:nvPr>
            <p:ph type="dt" sz="half" idx="10"/>
          </p:nvPr>
        </p:nvSpPr>
        <p:spPr/>
        <p:txBody>
          <a:bodyPr/>
          <a:lstStyle/>
          <a:p>
            <a:fld id="{8D389BD1-AEE4-4BDC-AA40-0DE253770133}" type="datetimeFigureOut">
              <a:rPr lang="en-GB" smtClean="0"/>
              <a:t>14/04/2021</a:t>
            </a:fld>
            <a:endParaRPr lang="en-GB"/>
          </a:p>
        </p:txBody>
      </p:sp>
      <p:sp>
        <p:nvSpPr>
          <p:cNvPr id="5" name="Footer Placeholder 4">
            <a:extLst>
              <a:ext uri="{FF2B5EF4-FFF2-40B4-BE49-F238E27FC236}">
                <a16:creationId xmlns:a16="http://schemas.microsoft.com/office/drawing/2014/main" id="{5E234D22-DDDE-4314-A6F3-340C77723E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76BCD1-F2FD-4F4A-854E-D98C8B9FE874}"/>
              </a:ext>
            </a:extLst>
          </p:cNvPr>
          <p:cNvSpPr>
            <a:spLocks noGrp="1"/>
          </p:cNvSpPr>
          <p:nvPr>
            <p:ph type="sldNum" sz="quarter" idx="12"/>
          </p:nvPr>
        </p:nvSpPr>
        <p:spPr/>
        <p:txBody>
          <a:bodyPr/>
          <a:lstStyle/>
          <a:p>
            <a:fld id="{D4A2A08A-CFA1-47BC-98C8-D5BFDE99F8FE}" type="slidenum">
              <a:rPr lang="en-GB" smtClean="0"/>
              <a:t>‹#›</a:t>
            </a:fld>
            <a:endParaRPr lang="en-GB"/>
          </a:p>
        </p:txBody>
      </p:sp>
    </p:spTree>
    <p:extLst>
      <p:ext uri="{BB962C8B-B14F-4D97-AF65-F5344CB8AC3E}">
        <p14:creationId xmlns:p14="http://schemas.microsoft.com/office/powerpoint/2010/main" val="3831192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BC2E9E-3512-42A0-9EF9-93B92B1BF47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6215D80-D240-43C3-9371-82FB252181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E96B4A-8611-4807-8011-DE578EE409D3}"/>
              </a:ext>
            </a:extLst>
          </p:cNvPr>
          <p:cNvSpPr>
            <a:spLocks noGrp="1"/>
          </p:cNvSpPr>
          <p:nvPr>
            <p:ph type="dt" sz="half" idx="10"/>
          </p:nvPr>
        </p:nvSpPr>
        <p:spPr/>
        <p:txBody>
          <a:bodyPr/>
          <a:lstStyle/>
          <a:p>
            <a:fld id="{8D389BD1-AEE4-4BDC-AA40-0DE253770133}" type="datetimeFigureOut">
              <a:rPr lang="en-GB" smtClean="0"/>
              <a:t>14/04/2021</a:t>
            </a:fld>
            <a:endParaRPr lang="en-GB"/>
          </a:p>
        </p:txBody>
      </p:sp>
      <p:sp>
        <p:nvSpPr>
          <p:cNvPr id="5" name="Footer Placeholder 4">
            <a:extLst>
              <a:ext uri="{FF2B5EF4-FFF2-40B4-BE49-F238E27FC236}">
                <a16:creationId xmlns:a16="http://schemas.microsoft.com/office/drawing/2014/main" id="{2295344A-C936-47B7-8FC0-0930C1105C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68D388-B06F-4510-A109-8541E9DD6D4C}"/>
              </a:ext>
            </a:extLst>
          </p:cNvPr>
          <p:cNvSpPr>
            <a:spLocks noGrp="1"/>
          </p:cNvSpPr>
          <p:nvPr>
            <p:ph type="sldNum" sz="quarter" idx="12"/>
          </p:nvPr>
        </p:nvSpPr>
        <p:spPr/>
        <p:txBody>
          <a:bodyPr/>
          <a:lstStyle/>
          <a:p>
            <a:fld id="{D4A2A08A-CFA1-47BC-98C8-D5BFDE99F8FE}" type="slidenum">
              <a:rPr lang="en-GB" smtClean="0"/>
              <a:t>‹#›</a:t>
            </a:fld>
            <a:endParaRPr lang="en-GB"/>
          </a:p>
        </p:txBody>
      </p:sp>
    </p:spTree>
    <p:extLst>
      <p:ext uri="{BB962C8B-B14F-4D97-AF65-F5344CB8AC3E}">
        <p14:creationId xmlns:p14="http://schemas.microsoft.com/office/powerpoint/2010/main" val="1059422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F4E04-7BF7-4B50-9989-2B053DFE17C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8877F05-2882-443A-9425-319857B341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FB76B8-4B53-40BB-AF1C-32ECB8473ED7}"/>
              </a:ext>
            </a:extLst>
          </p:cNvPr>
          <p:cNvSpPr>
            <a:spLocks noGrp="1"/>
          </p:cNvSpPr>
          <p:nvPr>
            <p:ph type="dt" sz="half" idx="10"/>
          </p:nvPr>
        </p:nvSpPr>
        <p:spPr/>
        <p:txBody>
          <a:bodyPr/>
          <a:lstStyle/>
          <a:p>
            <a:fld id="{8D389BD1-AEE4-4BDC-AA40-0DE253770133}" type="datetimeFigureOut">
              <a:rPr lang="en-GB" smtClean="0"/>
              <a:t>14/04/2021</a:t>
            </a:fld>
            <a:endParaRPr lang="en-GB"/>
          </a:p>
        </p:txBody>
      </p:sp>
      <p:sp>
        <p:nvSpPr>
          <p:cNvPr id="5" name="Footer Placeholder 4">
            <a:extLst>
              <a:ext uri="{FF2B5EF4-FFF2-40B4-BE49-F238E27FC236}">
                <a16:creationId xmlns:a16="http://schemas.microsoft.com/office/drawing/2014/main" id="{DF7165E7-A3D9-4A04-87DC-E9500442D0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226395-51D5-4077-81B0-5EA2770F77E0}"/>
              </a:ext>
            </a:extLst>
          </p:cNvPr>
          <p:cNvSpPr>
            <a:spLocks noGrp="1"/>
          </p:cNvSpPr>
          <p:nvPr>
            <p:ph type="sldNum" sz="quarter" idx="12"/>
          </p:nvPr>
        </p:nvSpPr>
        <p:spPr/>
        <p:txBody>
          <a:bodyPr/>
          <a:lstStyle/>
          <a:p>
            <a:fld id="{D4A2A08A-CFA1-47BC-98C8-D5BFDE99F8FE}" type="slidenum">
              <a:rPr lang="en-GB" smtClean="0"/>
              <a:t>‹#›</a:t>
            </a:fld>
            <a:endParaRPr lang="en-GB"/>
          </a:p>
        </p:txBody>
      </p:sp>
    </p:spTree>
    <p:extLst>
      <p:ext uri="{BB962C8B-B14F-4D97-AF65-F5344CB8AC3E}">
        <p14:creationId xmlns:p14="http://schemas.microsoft.com/office/powerpoint/2010/main" val="1490306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57BE2-56B7-4D61-99B6-04DE35CB19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38FFB75-1E72-42B2-90A8-1186FDCDD7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ACCA92-E772-4905-A60C-EFDBF146B360}"/>
              </a:ext>
            </a:extLst>
          </p:cNvPr>
          <p:cNvSpPr>
            <a:spLocks noGrp="1"/>
          </p:cNvSpPr>
          <p:nvPr>
            <p:ph type="dt" sz="half" idx="10"/>
          </p:nvPr>
        </p:nvSpPr>
        <p:spPr/>
        <p:txBody>
          <a:bodyPr/>
          <a:lstStyle/>
          <a:p>
            <a:fld id="{8D389BD1-AEE4-4BDC-AA40-0DE253770133}" type="datetimeFigureOut">
              <a:rPr lang="en-GB" smtClean="0"/>
              <a:t>14/04/2021</a:t>
            </a:fld>
            <a:endParaRPr lang="en-GB"/>
          </a:p>
        </p:txBody>
      </p:sp>
      <p:sp>
        <p:nvSpPr>
          <p:cNvPr id="5" name="Footer Placeholder 4">
            <a:extLst>
              <a:ext uri="{FF2B5EF4-FFF2-40B4-BE49-F238E27FC236}">
                <a16:creationId xmlns:a16="http://schemas.microsoft.com/office/drawing/2014/main" id="{D14FA354-32E5-4670-8DA4-3BDA1D9A52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642078-F052-46FB-AEF5-32B70910D578}"/>
              </a:ext>
            </a:extLst>
          </p:cNvPr>
          <p:cNvSpPr>
            <a:spLocks noGrp="1"/>
          </p:cNvSpPr>
          <p:nvPr>
            <p:ph type="sldNum" sz="quarter" idx="12"/>
          </p:nvPr>
        </p:nvSpPr>
        <p:spPr/>
        <p:txBody>
          <a:bodyPr/>
          <a:lstStyle/>
          <a:p>
            <a:fld id="{D4A2A08A-CFA1-47BC-98C8-D5BFDE99F8FE}" type="slidenum">
              <a:rPr lang="en-GB" smtClean="0"/>
              <a:t>‹#›</a:t>
            </a:fld>
            <a:endParaRPr lang="en-GB"/>
          </a:p>
        </p:txBody>
      </p:sp>
    </p:spTree>
    <p:extLst>
      <p:ext uri="{BB962C8B-B14F-4D97-AF65-F5344CB8AC3E}">
        <p14:creationId xmlns:p14="http://schemas.microsoft.com/office/powerpoint/2010/main" val="1849490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D2D58-751E-4294-A8C5-3C26EE7CB6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EF8F66-47E6-45D3-A874-0E2964EAF8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763DF8C-7185-489F-B370-83E0A0441A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223D79E-C35D-468E-8502-FF27D754F085}"/>
              </a:ext>
            </a:extLst>
          </p:cNvPr>
          <p:cNvSpPr>
            <a:spLocks noGrp="1"/>
          </p:cNvSpPr>
          <p:nvPr>
            <p:ph type="dt" sz="half" idx="10"/>
          </p:nvPr>
        </p:nvSpPr>
        <p:spPr/>
        <p:txBody>
          <a:bodyPr/>
          <a:lstStyle/>
          <a:p>
            <a:fld id="{8D389BD1-AEE4-4BDC-AA40-0DE253770133}" type="datetimeFigureOut">
              <a:rPr lang="en-GB" smtClean="0"/>
              <a:t>14/04/2021</a:t>
            </a:fld>
            <a:endParaRPr lang="en-GB"/>
          </a:p>
        </p:txBody>
      </p:sp>
      <p:sp>
        <p:nvSpPr>
          <p:cNvPr id="6" name="Footer Placeholder 5">
            <a:extLst>
              <a:ext uri="{FF2B5EF4-FFF2-40B4-BE49-F238E27FC236}">
                <a16:creationId xmlns:a16="http://schemas.microsoft.com/office/drawing/2014/main" id="{8A9310F9-3BDD-47D8-A6C5-D6617EA4BB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5EBE05-524B-4803-8504-BB8D6E1CA134}"/>
              </a:ext>
            </a:extLst>
          </p:cNvPr>
          <p:cNvSpPr>
            <a:spLocks noGrp="1"/>
          </p:cNvSpPr>
          <p:nvPr>
            <p:ph type="sldNum" sz="quarter" idx="12"/>
          </p:nvPr>
        </p:nvSpPr>
        <p:spPr/>
        <p:txBody>
          <a:bodyPr/>
          <a:lstStyle/>
          <a:p>
            <a:fld id="{D4A2A08A-CFA1-47BC-98C8-D5BFDE99F8FE}" type="slidenum">
              <a:rPr lang="en-GB" smtClean="0"/>
              <a:t>‹#›</a:t>
            </a:fld>
            <a:endParaRPr lang="en-GB"/>
          </a:p>
        </p:txBody>
      </p:sp>
    </p:spTree>
    <p:extLst>
      <p:ext uri="{BB962C8B-B14F-4D97-AF65-F5344CB8AC3E}">
        <p14:creationId xmlns:p14="http://schemas.microsoft.com/office/powerpoint/2010/main" val="3736083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09D28-7C78-4A2D-BC01-C59767F9604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8E1BCB-586C-49C9-AF47-CA8A3101D1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C66704-B4B3-4175-A980-DA07081E5B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67F5335-1668-4A5D-AAD4-D44ABC70F6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971C0A-B1D5-4E4A-9D32-C43A68E41B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6BB10B5-08E7-429B-893D-D974C437D63E}"/>
              </a:ext>
            </a:extLst>
          </p:cNvPr>
          <p:cNvSpPr>
            <a:spLocks noGrp="1"/>
          </p:cNvSpPr>
          <p:nvPr>
            <p:ph type="dt" sz="half" idx="10"/>
          </p:nvPr>
        </p:nvSpPr>
        <p:spPr/>
        <p:txBody>
          <a:bodyPr/>
          <a:lstStyle/>
          <a:p>
            <a:fld id="{8D389BD1-AEE4-4BDC-AA40-0DE253770133}" type="datetimeFigureOut">
              <a:rPr lang="en-GB" smtClean="0"/>
              <a:t>14/04/2021</a:t>
            </a:fld>
            <a:endParaRPr lang="en-GB"/>
          </a:p>
        </p:txBody>
      </p:sp>
      <p:sp>
        <p:nvSpPr>
          <p:cNvPr id="8" name="Footer Placeholder 7">
            <a:extLst>
              <a:ext uri="{FF2B5EF4-FFF2-40B4-BE49-F238E27FC236}">
                <a16:creationId xmlns:a16="http://schemas.microsoft.com/office/drawing/2014/main" id="{B10A7044-8D30-4A9E-8798-20C3D197376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C6400C5-492E-4980-BFE9-0B5D9C91B1A1}"/>
              </a:ext>
            </a:extLst>
          </p:cNvPr>
          <p:cNvSpPr>
            <a:spLocks noGrp="1"/>
          </p:cNvSpPr>
          <p:nvPr>
            <p:ph type="sldNum" sz="quarter" idx="12"/>
          </p:nvPr>
        </p:nvSpPr>
        <p:spPr/>
        <p:txBody>
          <a:bodyPr/>
          <a:lstStyle/>
          <a:p>
            <a:fld id="{D4A2A08A-CFA1-47BC-98C8-D5BFDE99F8FE}" type="slidenum">
              <a:rPr lang="en-GB" smtClean="0"/>
              <a:t>‹#›</a:t>
            </a:fld>
            <a:endParaRPr lang="en-GB"/>
          </a:p>
        </p:txBody>
      </p:sp>
    </p:spTree>
    <p:extLst>
      <p:ext uri="{BB962C8B-B14F-4D97-AF65-F5344CB8AC3E}">
        <p14:creationId xmlns:p14="http://schemas.microsoft.com/office/powerpoint/2010/main" val="742046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26510-8010-4FD9-8D9F-1F4202A457E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81FB209-DD0F-44CF-B397-70A50630CC6E}"/>
              </a:ext>
            </a:extLst>
          </p:cNvPr>
          <p:cNvSpPr>
            <a:spLocks noGrp="1"/>
          </p:cNvSpPr>
          <p:nvPr>
            <p:ph type="dt" sz="half" idx="10"/>
          </p:nvPr>
        </p:nvSpPr>
        <p:spPr/>
        <p:txBody>
          <a:bodyPr/>
          <a:lstStyle/>
          <a:p>
            <a:fld id="{8D389BD1-AEE4-4BDC-AA40-0DE253770133}" type="datetimeFigureOut">
              <a:rPr lang="en-GB" smtClean="0"/>
              <a:t>14/04/2021</a:t>
            </a:fld>
            <a:endParaRPr lang="en-GB"/>
          </a:p>
        </p:txBody>
      </p:sp>
      <p:sp>
        <p:nvSpPr>
          <p:cNvPr id="4" name="Footer Placeholder 3">
            <a:extLst>
              <a:ext uri="{FF2B5EF4-FFF2-40B4-BE49-F238E27FC236}">
                <a16:creationId xmlns:a16="http://schemas.microsoft.com/office/drawing/2014/main" id="{70A725CB-2DAD-474E-AF31-33A30DF2FAE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13410BF-E9E5-4C5B-9AD5-DC5455B90D76}"/>
              </a:ext>
            </a:extLst>
          </p:cNvPr>
          <p:cNvSpPr>
            <a:spLocks noGrp="1"/>
          </p:cNvSpPr>
          <p:nvPr>
            <p:ph type="sldNum" sz="quarter" idx="12"/>
          </p:nvPr>
        </p:nvSpPr>
        <p:spPr/>
        <p:txBody>
          <a:bodyPr/>
          <a:lstStyle/>
          <a:p>
            <a:fld id="{D4A2A08A-CFA1-47BC-98C8-D5BFDE99F8FE}" type="slidenum">
              <a:rPr lang="en-GB" smtClean="0"/>
              <a:t>‹#›</a:t>
            </a:fld>
            <a:endParaRPr lang="en-GB"/>
          </a:p>
        </p:txBody>
      </p:sp>
    </p:spTree>
    <p:extLst>
      <p:ext uri="{BB962C8B-B14F-4D97-AF65-F5344CB8AC3E}">
        <p14:creationId xmlns:p14="http://schemas.microsoft.com/office/powerpoint/2010/main" val="4123704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DDD9B7-F1A9-4285-B8FD-82910221011B}"/>
              </a:ext>
            </a:extLst>
          </p:cNvPr>
          <p:cNvSpPr>
            <a:spLocks noGrp="1"/>
          </p:cNvSpPr>
          <p:nvPr>
            <p:ph type="dt" sz="half" idx="10"/>
          </p:nvPr>
        </p:nvSpPr>
        <p:spPr/>
        <p:txBody>
          <a:bodyPr/>
          <a:lstStyle/>
          <a:p>
            <a:fld id="{8D389BD1-AEE4-4BDC-AA40-0DE253770133}" type="datetimeFigureOut">
              <a:rPr lang="en-GB" smtClean="0"/>
              <a:t>14/04/2021</a:t>
            </a:fld>
            <a:endParaRPr lang="en-GB"/>
          </a:p>
        </p:txBody>
      </p:sp>
      <p:sp>
        <p:nvSpPr>
          <p:cNvPr id="3" name="Footer Placeholder 2">
            <a:extLst>
              <a:ext uri="{FF2B5EF4-FFF2-40B4-BE49-F238E27FC236}">
                <a16:creationId xmlns:a16="http://schemas.microsoft.com/office/drawing/2014/main" id="{519C46BB-CCC4-4D74-ACD7-02768AE43FE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3A56270-58FB-4C26-9F28-76AF2E047A66}"/>
              </a:ext>
            </a:extLst>
          </p:cNvPr>
          <p:cNvSpPr>
            <a:spLocks noGrp="1"/>
          </p:cNvSpPr>
          <p:nvPr>
            <p:ph type="sldNum" sz="quarter" idx="12"/>
          </p:nvPr>
        </p:nvSpPr>
        <p:spPr/>
        <p:txBody>
          <a:bodyPr/>
          <a:lstStyle/>
          <a:p>
            <a:fld id="{D4A2A08A-CFA1-47BC-98C8-D5BFDE99F8FE}" type="slidenum">
              <a:rPr lang="en-GB" smtClean="0"/>
              <a:t>‹#›</a:t>
            </a:fld>
            <a:endParaRPr lang="en-GB"/>
          </a:p>
        </p:txBody>
      </p:sp>
    </p:spTree>
    <p:extLst>
      <p:ext uri="{BB962C8B-B14F-4D97-AF65-F5344CB8AC3E}">
        <p14:creationId xmlns:p14="http://schemas.microsoft.com/office/powerpoint/2010/main" val="2798989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4B92D-BB69-4BA4-B05F-DABE0BD863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25EA5F0-CBCC-43BB-8D6F-C873647004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FB8B64E-1D3B-49B5-8778-5727949802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A5C0EA-CD41-4D5D-98F7-324DA26AC3A9}"/>
              </a:ext>
            </a:extLst>
          </p:cNvPr>
          <p:cNvSpPr>
            <a:spLocks noGrp="1"/>
          </p:cNvSpPr>
          <p:nvPr>
            <p:ph type="dt" sz="half" idx="10"/>
          </p:nvPr>
        </p:nvSpPr>
        <p:spPr/>
        <p:txBody>
          <a:bodyPr/>
          <a:lstStyle/>
          <a:p>
            <a:fld id="{8D389BD1-AEE4-4BDC-AA40-0DE253770133}" type="datetimeFigureOut">
              <a:rPr lang="en-GB" smtClean="0"/>
              <a:t>14/04/2021</a:t>
            </a:fld>
            <a:endParaRPr lang="en-GB"/>
          </a:p>
        </p:txBody>
      </p:sp>
      <p:sp>
        <p:nvSpPr>
          <p:cNvPr id="6" name="Footer Placeholder 5">
            <a:extLst>
              <a:ext uri="{FF2B5EF4-FFF2-40B4-BE49-F238E27FC236}">
                <a16:creationId xmlns:a16="http://schemas.microsoft.com/office/drawing/2014/main" id="{CD23CD9B-6D13-492F-9770-CB8400F240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B2B7AF-CAB0-409F-B89C-91A56FBA96DD}"/>
              </a:ext>
            </a:extLst>
          </p:cNvPr>
          <p:cNvSpPr>
            <a:spLocks noGrp="1"/>
          </p:cNvSpPr>
          <p:nvPr>
            <p:ph type="sldNum" sz="quarter" idx="12"/>
          </p:nvPr>
        </p:nvSpPr>
        <p:spPr/>
        <p:txBody>
          <a:bodyPr/>
          <a:lstStyle/>
          <a:p>
            <a:fld id="{D4A2A08A-CFA1-47BC-98C8-D5BFDE99F8FE}" type="slidenum">
              <a:rPr lang="en-GB" smtClean="0"/>
              <a:t>‹#›</a:t>
            </a:fld>
            <a:endParaRPr lang="en-GB"/>
          </a:p>
        </p:txBody>
      </p:sp>
    </p:spTree>
    <p:extLst>
      <p:ext uri="{BB962C8B-B14F-4D97-AF65-F5344CB8AC3E}">
        <p14:creationId xmlns:p14="http://schemas.microsoft.com/office/powerpoint/2010/main" val="3382433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A273E-1832-45B2-B74B-AB89B7C34A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DFB5874-6AB8-41E1-A1B5-D1C8F98961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4655A4A-2C79-484B-942C-CEEFDEEDC4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870268-A8B1-4160-8361-C77A4E36881C}"/>
              </a:ext>
            </a:extLst>
          </p:cNvPr>
          <p:cNvSpPr>
            <a:spLocks noGrp="1"/>
          </p:cNvSpPr>
          <p:nvPr>
            <p:ph type="dt" sz="half" idx="10"/>
          </p:nvPr>
        </p:nvSpPr>
        <p:spPr/>
        <p:txBody>
          <a:bodyPr/>
          <a:lstStyle/>
          <a:p>
            <a:fld id="{8D389BD1-AEE4-4BDC-AA40-0DE253770133}" type="datetimeFigureOut">
              <a:rPr lang="en-GB" smtClean="0"/>
              <a:t>14/04/2021</a:t>
            </a:fld>
            <a:endParaRPr lang="en-GB"/>
          </a:p>
        </p:txBody>
      </p:sp>
      <p:sp>
        <p:nvSpPr>
          <p:cNvPr id="6" name="Footer Placeholder 5">
            <a:extLst>
              <a:ext uri="{FF2B5EF4-FFF2-40B4-BE49-F238E27FC236}">
                <a16:creationId xmlns:a16="http://schemas.microsoft.com/office/drawing/2014/main" id="{DC26D78C-D4F6-4B8C-8BBF-D7B361FFB1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E43A7A-C918-41E9-97A2-9D82C9A56757}"/>
              </a:ext>
            </a:extLst>
          </p:cNvPr>
          <p:cNvSpPr>
            <a:spLocks noGrp="1"/>
          </p:cNvSpPr>
          <p:nvPr>
            <p:ph type="sldNum" sz="quarter" idx="12"/>
          </p:nvPr>
        </p:nvSpPr>
        <p:spPr/>
        <p:txBody>
          <a:bodyPr/>
          <a:lstStyle/>
          <a:p>
            <a:fld id="{D4A2A08A-CFA1-47BC-98C8-D5BFDE99F8FE}" type="slidenum">
              <a:rPr lang="en-GB" smtClean="0"/>
              <a:t>‹#›</a:t>
            </a:fld>
            <a:endParaRPr lang="en-GB"/>
          </a:p>
        </p:txBody>
      </p:sp>
    </p:spTree>
    <p:extLst>
      <p:ext uri="{BB962C8B-B14F-4D97-AF65-F5344CB8AC3E}">
        <p14:creationId xmlns:p14="http://schemas.microsoft.com/office/powerpoint/2010/main" val="2424047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00BB01-C9FA-4164-A121-080A0FCEE3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3712A8-D5D2-4FEA-941D-BC5F32C58E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707CF8-EF57-400D-B5A0-F5A49BB7AC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389BD1-AEE4-4BDC-AA40-0DE253770133}" type="datetimeFigureOut">
              <a:rPr lang="en-GB" smtClean="0"/>
              <a:t>14/04/2021</a:t>
            </a:fld>
            <a:endParaRPr lang="en-GB"/>
          </a:p>
        </p:txBody>
      </p:sp>
      <p:sp>
        <p:nvSpPr>
          <p:cNvPr id="5" name="Footer Placeholder 4">
            <a:extLst>
              <a:ext uri="{FF2B5EF4-FFF2-40B4-BE49-F238E27FC236}">
                <a16:creationId xmlns:a16="http://schemas.microsoft.com/office/drawing/2014/main" id="{8E6DEA67-F87C-4A9B-9E6F-15EBB3ED13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D362572-3D2C-46CA-81CD-FB6755E846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A2A08A-CFA1-47BC-98C8-D5BFDE99F8FE}" type="slidenum">
              <a:rPr lang="en-GB" smtClean="0"/>
              <a:t>‹#›</a:t>
            </a:fld>
            <a:endParaRPr lang="en-GB"/>
          </a:p>
        </p:txBody>
      </p:sp>
    </p:spTree>
    <p:extLst>
      <p:ext uri="{BB962C8B-B14F-4D97-AF65-F5344CB8AC3E}">
        <p14:creationId xmlns:p14="http://schemas.microsoft.com/office/powerpoint/2010/main" val="3586845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7.sv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id="{A29398BB-6F62-472B-88B2-8D942FEBFB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Freeform: Shape 72">
            <a:extLst>
              <a:ext uri="{FF2B5EF4-FFF2-40B4-BE49-F238E27FC236}">
                <a16:creationId xmlns:a16="http://schemas.microsoft.com/office/drawing/2014/main" id="{0F076673-2450-47A0-8561-8A207DE17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3983755" y="465674"/>
            <a:ext cx="7775429" cy="6051730"/>
          </a:xfrm>
          <a:custGeom>
            <a:avLst/>
            <a:gdLst>
              <a:gd name="connsiteX0" fmla="*/ 6757888 w 7775429"/>
              <a:gd name="connsiteY0" fmla="*/ 3123835 h 6051730"/>
              <a:gd name="connsiteX1" fmla="*/ 5223007 w 7775429"/>
              <a:gd name="connsiteY1" fmla="*/ 3123835 h 6051730"/>
              <a:gd name="connsiteX2" fmla="*/ 5003739 w 7775429"/>
              <a:gd name="connsiteY2" fmla="*/ 3001951 h 6051730"/>
              <a:gd name="connsiteX3" fmla="*/ 4236300 w 7775429"/>
              <a:gd name="connsiteY3" fmla="*/ 1688315 h 6051730"/>
              <a:gd name="connsiteX4" fmla="*/ 4236300 w 7775429"/>
              <a:gd name="connsiteY4" fmla="*/ 1435519 h 6051730"/>
              <a:gd name="connsiteX5" fmla="*/ 5003739 w 7775429"/>
              <a:gd name="connsiteY5" fmla="*/ 121884 h 6051730"/>
              <a:gd name="connsiteX6" fmla="*/ 5223007 w 7775429"/>
              <a:gd name="connsiteY6" fmla="*/ 0 h 6051730"/>
              <a:gd name="connsiteX7" fmla="*/ 6757888 w 7775429"/>
              <a:gd name="connsiteY7" fmla="*/ 0 h 6051730"/>
              <a:gd name="connsiteX8" fmla="*/ 6977155 w 7775429"/>
              <a:gd name="connsiteY8" fmla="*/ 121884 h 6051730"/>
              <a:gd name="connsiteX9" fmla="*/ 7744595 w 7775429"/>
              <a:gd name="connsiteY9" fmla="*/ 1435519 h 6051730"/>
              <a:gd name="connsiteX10" fmla="*/ 7744595 w 7775429"/>
              <a:gd name="connsiteY10" fmla="*/ 1688315 h 6051730"/>
              <a:gd name="connsiteX11" fmla="*/ 6977155 w 7775429"/>
              <a:gd name="connsiteY11" fmla="*/ 3001951 h 6051730"/>
              <a:gd name="connsiteX12" fmla="*/ 6757888 w 7775429"/>
              <a:gd name="connsiteY12" fmla="*/ 3123835 h 6051730"/>
              <a:gd name="connsiteX13" fmla="*/ 3556238 w 7775429"/>
              <a:gd name="connsiteY13" fmla="*/ 5503115 h 6051730"/>
              <a:gd name="connsiteX14" fmla="*/ 3291436 w 7775429"/>
              <a:gd name="connsiteY14" fmla="*/ 5503115 h 6051730"/>
              <a:gd name="connsiteX15" fmla="*/ 3260544 w 7775429"/>
              <a:gd name="connsiteY15" fmla="*/ 5503115 h 6051730"/>
              <a:gd name="connsiteX16" fmla="*/ 3231067 w 7775429"/>
              <a:gd name="connsiteY16" fmla="*/ 5452355 h 6051730"/>
              <a:gd name="connsiteX17" fmla="*/ 3086688 w 7775429"/>
              <a:gd name="connsiteY17" fmla="*/ 5203722 h 6051730"/>
              <a:gd name="connsiteX18" fmla="*/ 3086688 w 7775429"/>
              <a:gd name="connsiteY18" fmla="*/ 5064553 h 6051730"/>
              <a:gd name="connsiteX19" fmla="*/ 3481893 w 7775429"/>
              <a:gd name="connsiteY19" fmla="*/ 4383983 h 6051730"/>
              <a:gd name="connsiteX20" fmla="*/ 3602840 w 7775429"/>
              <a:gd name="connsiteY20" fmla="*/ 4312701 h 6051730"/>
              <a:gd name="connsiteX21" fmla="*/ 4391548 w 7775429"/>
              <a:gd name="connsiteY21" fmla="*/ 4312701 h 6051730"/>
              <a:gd name="connsiteX22" fmla="*/ 4428679 w 7775429"/>
              <a:gd name="connsiteY22" fmla="*/ 4317633 h 6051730"/>
              <a:gd name="connsiteX23" fmla="*/ 4454216 w 7775429"/>
              <a:gd name="connsiteY23" fmla="*/ 4328340 h 6051730"/>
              <a:gd name="connsiteX24" fmla="*/ 4438609 w 7775429"/>
              <a:gd name="connsiteY24" fmla="*/ 4355333 h 6051730"/>
              <a:gd name="connsiteX25" fmla="*/ 3885668 w 7775429"/>
              <a:gd name="connsiteY25" fmla="*/ 5311656 h 6051730"/>
              <a:gd name="connsiteX26" fmla="*/ 3556238 w 7775429"/>
              <a:gd name="connsiteY26" fmla="*/ 5503115 h 6051730"/>
              <a:gd name="connsiteX27" fmla="*/ 4438254 w 7775429"/>
              <a:gd name="connsiteY27" fmla="*/ 6051730 h 6051730"/>
              <a:gd name="connsiteX28" fmla="*/ 3548595 w 7775429"/>
              <a:gd name="connsiteY28" fmla="*/ 6051730 h 6051730"/>
              <a:gd name="connsiteX29" fmla="*/ 3412169 w 7775429"/>
              <a:gd name="connsiteY29" fmla="*/ 5971324 h 6051730"/>
              <a:gd name="connsiteX30" fmla="*/ 3173058 w 7775429"/>
              <a:gd name="connsiteY30" fmla="*/ 5559560 h 6051730"/>
              <a:gd name="connsiteX31" fmla="*/ 3146046 w 7775429"/>
              <a:gd name="connsiteY31" fmla="*/ 5513043 h 6051730"/>
              <a:gd name="connsiteX32" fmla="*/ 3167300 w 7775429"/>
              <a:gd name="connsiteY32" fmla="*/ 5513043 h 6051730"/>
              <a:gd name="connsiteX33" fmla="*/ 3267756 w 7775429"/>
              <a:gd name="connsiteY33" fmla="*/ 5513043 h 6051730"/>
              <a:gd name="connsiteX34" fmla="*/ 3311396 w 7775429"/>
              <a:gd name="connsiteY34" fmla="*/ 5588194 h 6051730"/>
              <a:gd name="connsiteX35" fmla="*/ 3478124 w 7775429"/>
              <a:gd name="connsiteY35" fmla="*/ 5875309 h 6051730"/>
              <a:gd name="connsiteX36" fmla="*/ 3599071 w 7775429"/>
              <a:gd name="connsiteY36" fmla="*/ 5946592 h 6051730"/>
              <a:gd name="connsiteX37" fmla="*/ 4387779 w 7775429"/>
              <a:gd name="connsiteY37" fmla="*/ 5946592 h 6051730"/>
              <a:gd name="connsiteX38" fmla="*/ 4510428 w 7775429"/>
              <a:gd name="connsiteY38" fmla="*/ 5875309 h 6051730"/>
              <a:gd name="connsiteX39" fmla="*/ 4903930 w 7775429"/>
              <a:gd name="connsiteY39" fmla="*/ 5194740 h 6051730"/>
              <a:gd name="connsiteX40" fmla="*/ 4903930 w 7775429"/>
              <a:gd name="connsiteY40" fmla="*/ 5055570 h 6051730"/>
              <a:gd name="connsiteX41" fmla="*/ 4510428 w 7775429"/>
              <a:gd name="connsiteY41" fmla="*/ 4375000 h 6051730"/>
              <a:gd name="connsiteX42" fmla="*/ 4458686 w 7775429"/>
              <a:gd name="connsiteY42" fmla="*/ 4322811 h 6051730"/>
              <a:gd name="connsiteX43" fmla="*/ 4452698 w 7775429"/>
              <a:gd name="connsiteY43" fmla="*/ 4320302 h 6051730"/>
              <a:gd name="connsiteX44" fmla="*/ 4484794 w 7775429"/>
              <a:gd name="connsiteY44" fmla="*/ 4264792 h 6051730"/>
              <a:gd name="connsiteX45" fmla="*/ 4508664 w 7775429"/>
              <a:gd name="connsiteY45" fmla="*/ 4223507 h 6051730"/>
              <a:gd name="connsiteX46" fmla="*/ 4483907 w 7775429"/>
              <a:gd name="connsiteY46" fmla="*/ 4213126 h 6051730"/>
              <a:gd name="connsiteX47" fmla="*/ 4442024 w 7775429"/>
              <a:gd name="connsiteY47" fmla="*/ 4207562 h 6051730"/>
              <a:gd name="connsiteX48" fmla="*/ 3552365 w 7775429"/>
              <a:gd name="connsiteY48" fmla="*/ 4207562 h 6051730"/>
              <a:gd name="connsiteX49" fmla="*/ 3415938 w 7775429"/>
              <a:gd name="connsiteY49" fmla="*/ 4287967 h 6051730"/>
              <a:gd name="connsiteX50" fmla="*/ 2970149 w 7775429"/>
              <a:gd name="connsiteY50" fmla="*/ 5055647 h 6051730"/>
              <a:gd name="connsiteX51" fmla="*/ 2970149 w 7775429"/>
              <a:gd name="connsiteY51" fmla="*/ 5212628 h 6051730"/>
              <a:gd name="connsiteX52" fmla="*/ 3117294 w 7775429"/>
              <a:gd name="connsiteY52" fmla="*/ 5466022 h 6051730"/>
              <a:gd name="connsiteX53" fmla="*/ 3138834 w 7775429"/>
              <a:gd name="connsiteY53" fmla="*/ 5503115 h 6051730"/>
              <a:gd name="connsiteX54" fmla="*/ 3039048 w 7775429"/>
              <a:gd name="connsiteY54" fmla="*/ 5503115 h 6051730"/>
              <a:gd name="connsiteX55" fmla="*/ 1437823 w 7775429"/>
              <a:gd name="connsiteY55" fmla="*/ 5503115 h 6051730"/>
              <a:gd name="connsiteX56" fmla="*/ 1112968 w 7775429"/>
              <a:gd name="connsiteY56" fmla="*/ 5311656 h 6051730"/>
              <a:gd name="connsiteX57" fmla="*/ 51474 w 7775429"/>
              <a:gd name="connsiteY57" fmla="*/ 3483691 h 6051730"/>
              <a:gd name="connsiteX58" fmla="*/ 51474 w 7775429"/>
              <a:gd name="connsiteY58" fmla="*/ 3109892 h 6051730"/>
              <a:gd name="connsiteX59" fmla="*/ 1112968 w 7775429"/>
              <a:gd name="connsiteY59" fmla="*/ 1281925 h 6051730"/>
              <a:gd name="connsiteX60" fmla="*/ 1437823 w 7775429"/>
              <a:gd name="connsiteY60" fmla="*/ 1090467 h 6051730"/>
              <a:gd name="connsiteX61" fmla="*/ 3556238 w 7775429"/>
              <a:gd name="connsiteY61" fmla="*/ 1090467 h 6051730"/>
              <a:gd name="connsiteX62" fmla="*/ 3885668 w 7775429"/>
              <a:gd name="connsiteY62" fmla="*/ 1281925 h 6051730"/>
              <a:gd name="connsiteX63" fmla="*/ 4942588 w 7775429"/>
              <a:gd name="connsiteY63" fmla="*/ 3109892 h 6051730"/>
              <a:gd name="connsiteX64" fmla="*/ 4942588 w 7775429"/>
              <a:gd name="connsiteY64" fmla="*/ 3483691 h 6051730"/>
              <a:gd name="connsiteX65" fmla="*/ 4550147 w 7775429"/>
              <a:gd name="connsiteY65" fmla="*/ 4162428 h 6051730"/>
              <a:gd name="connsiteX66" fmla="*/ 4517072 w 7775429"/>
              <a:gd name="connsiteY66" fmla="*/ 4219628 h 6051730"/>
              <a:gd name="connsiteX67" fmla="*/ 4518236 w 7775429"/>
              <a:gd name="connsiteY67" fmla="*/ 4220116 h 6051730"/>
              <a:gd name="connsiteX68" fmla="*/ 4576603 w 7775429"/>
              <a:gd name="connsiteY68" fmla="*/ 4278984 h 6051730"/>
              <a:gd name="connsiteX69" fmla="*/ 5020470 w 7775429"/>
              <a:gd name="connsiteY69" fmla="*/ 5046664 h 6051730"/>
              <a:gd name="connsiteX70" fmla="*/ 5020470 w 7775429"/>
              <a:gd name="connsiteY70" fmla="*/ 5203646 h 6051730"/>
              <a:gd name="connsiteX71" fmla="*/ 4576603 w 7775429"/>
              <a:gd name="connsiteY71" fmla="*/ 5971324 h 6051730"/>
              <a:gd name="connsiteX72" fmla="*/ 4438254 w 7775429"/>
              <a:gd name="connsiteY72" fmla="*/ 6051730 h 605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7775429" h="6051730">
                <a:moveTo>
                  <a:pt x="6757888" y="3123835"/>
                </a:moveTo>
                <a:cubicBezTo>
                  <a:pt x="5223007" y="3123835"/>
                  <a:pt x="5223007" y="3123835"/>
                  <a:pt x="5223007" y="3123835"/>
                </a:cubicBezTo>
                <a:cubicBezTo>
                  <a:pt x="5145351" y="3123835"/>
                  <a:pt x="5044851" y="3069664"/>
                  <a:pt x="5003739" y="3001951"/>
                </a:cubicBezTo>
                <a:cubicBezTo>
                  <a:pt x="4236300" y="1688315"/>
                  <a:pt x="4236300" y="1688315"/>
                  <a:pt x="4236300" y="1688315"/>
                </a:cubicBezTo>
                <a:cubicBezTo>
                  <a:pt x="4199755" y="1616088"/>
                  <a:pt x="4199755" y="1507747"/>
                  <a:pt x="4236300" y="1435519"/>
                </a:cubicBezTo>
                <a:cubicBezTo>
                  <a:pt x="5003739" y="121884"/>
                  <a:pt x="5003739" y="121884"/>
                  <a:pt x="5003739" y="121884"/>
                </a:cubicBezTo>
                <a:cubicBezTo>
                  <a:pt x="5044851" y="54170"/>
                  <a:pt x="5145351" y="0"/>
                  <a:pt x="5223007" y="0"/>
                </a:cubicBezTo>
                <a:lnTo>
                  <a:pt x="6757888" y="0"/>
                </a:lnTo>
                <a:cubicBezTo>
                  <a:pt x="6840113" y="0"/>
                  <a:pt x="6940611" y="54170"/>
                  <a:pt x="6977155" y="121884"/>
                </a:cubicBezTo>
                <a:cubicBezTo>
                  <a:pt x="7744595" y="1435519"/>
                  <a:pt x="7744595" y="1435519"/>
                  <a:pt x="7744595" y="1435519"/>
                </a:cubicBezTo>
                <a:cubicBezTo>
                  <a:pt x="7785708" y="1507747"/>
                  <a:pt x="7785708" y="1616088"/>
                  <a:pt x="7744595" y="1688315"/>
                </a:cubicBezTo>
                <a:cubicBezTo>
                  <a:pt x="6977155" y="3001951"/>
                  <a:pt x="6977155" y="3001951"/>
                  <a:pt x="6977155" y="3001951"/>
                </a:cubicBezTo>
                <a:cubicBezTo>
                  <a:pt x="6940611" y="3069664"/>
                  <a:pt x="6840113" y="3123835"/>
                  <a:pt x="6757888" y="3123835"/>
                </a:cubicBezTo>
                <a:close/>
                <a:moveTo>
                  <a:pt x="3556238" y="5503115"/>
                </a:moveTo>
                <a:cubicBezTo>
                  <a:pt x="3556238" y="5503115"/>
                  <a:pt x="3556238" y="5503115"/>
                  <a:pt x="3291436" y="5503115"/>
                </a:cubicBezTo>
                <a:lnTo>
                  <a:pt x="3260544" y="5503115"/>
                </a:lnTo>
                <a:lnTo>
                  <a:pt x="3231067" y="5452355"/>
                </a:lnTo>
                <a:cubicBezTo>
                  <a:pt x="3190023" y="5381674"/>
                  <a:pt x="3142263" y="5299428"/>
                  <a:pt x="3086688" y="5203722"/>
                </a:cubicBezTo>
                <a:cubicBezTo>
                  <a:pt x="3061136" y="5161292"/>
                  <a:pt x="3061136" y="5106983"/>
                  <a:pt x="3086688" y="5064553"/>
                </a:cubicBezTo>
                <a:cubicBezTo>
                  <a:pt x="3086688" y="5064553"/>
                  <a:pt x="3086688" y="5064553"/>
                  <a:pt x="3481893" y="4383983"/>
                </a:cubicBezTo>
                <a:cubicBezTo>
                  <a:pt x="3505743" y="4339856"/>
                  <a:pt x="3553439" y="4312701"/>
                  <a:pt x="3602840" y="4312701"/>
                </a:cubicBezTo>
                <a:cubicBezTo>
                  <a:pt x="3602840" y="4312701"/>
                  <a:pt x="3602840" y="4312701"/>
                  <a:pt x="4391548" y="4312701"/>
                </a:cubicBezTo>
                <a:cubicBezTo>
                  <a:pt x="4404323" y="4312701"/>
                  <a:pt x="4416781" y="4314398"/>
                  <a:pt x="4428679" y="4317633"/>
                </a:cubicBezTo>
                <a:lnTo>
                  <a:pt x="4454216" y="4328340"/>
                </a:lnTo>
                <a:lnTo>
                  <a:pt x="4438609" y="4355333"/>
                </a:lnTo>
                <a:cubicBezTo>
                  <a:pt x="4297495" y="4599392"/>
                  <a:pt x="4116869" y="4911789"/>
                  <a:pt x="3885668" y="5311656"/>
                </a:cubicBezTo>
                <a:cubicBezTo>
                  <a:pt x="3817038" y="5430178"/>
                  <a:pt x="3693500" y="5503115"/>
                  <a:pt x="3556238" y="5503115"/>
                </a:cubicBezTo>
                <a:close/>
                <a:moveTo>
                  <a:pt x="4438254" y="6051730"/>
                </a:moveTo>
                <a:cubicBezTo>
                  <a:pt x="4438254" y="6051730"/>
                  <a:pt x="4438254" y="6051730"/>
                  <a:pt x="3548595" y="6051730"/>
                </a:cubicBezTo>
                <a:cubicBezTo>
                  <a:pt x="3492871" y="6051730"/>
                  <a:pt x="3439071" y="6021098"/>
                  <a:pt x="3412169" y="5971324"/>
                </a:cubicBezTo>
                <a:cubicBezTo>
                  <a:pt x="3412169" y="5971324"/>
                  <a:pt x="3412169" y="5971324"/>
                  <a:pt x="3173058" y="5559560"/>
                </a:cubicBezTo>
                <a:lnTo>
                  <a:pt x="3146046" y="5513043"/>
                </a:lnTo>
                <a:lnTo>
                  <a:pt x="3167300" y="5513043"/>
                </a:lnTo>
                <a:lnTo>
                  <a:pt x="3267756" y="5513043"/>
                </a:lnTo>
                <a:lnTo>
                  <a:pt x="3311396" y="5588194"/>
                </a:lnTo>
                <a:cubicBezTo>
                  <a:pt x="3478124" y="5875309"/>
                  <a:pt x="3478124" y="5875309"/>
                  <a:pt x="3478124" y="5875309"/>
                </a:cubicBezTo>
                <a:cubicBezTo>
                  <a:pt x="3501973" y="5919436"/>
                  <a:pt x="3549670" y="5946592"/>
                  <a:pt x="3599071" y="5946592"/>
                </a:cubicBezTo>
                <a:cubicBezTo>
                  <a:pt x="4387779" y="5946592"/>
                  <a:pt x="4387779" y="5946592"/>
                  <a:pt x="4387779" y="5946592"/>
                </a:cubicBezTo>
                <a:cubicBezTo>
                  <a:pt x="4438882" y="5946592"/>
                  <a:pt x="4484876" y="5919436"/>
                  <a:pt x="4510428" y="5875309"/>
                </a:cubicBezTo>
                <a:cubicBezTo>
                  <a:pt x="4903930" y="5194740"/>
                  <a:pt x="4903930" y="5194740"/>
                  <a:pt x="4903930" y="5194740"/>
                </a:cubicBezTo>
                <a:cubicBezTo>
                  <a:pt x="4929483" y="5152309"/>
                  <a:pt x="4929483" y="5098000"/>
                  <a:pt x="4903930" y="5055570"/>
                </a:cubicBezTo>
                <a:cubicBezTo>
                  <a:pt x="4510428" y="4375000"/>
                  <a:pt x="4510428" y="4375000"/>
                  <a:pt x="4510428" y="4375000"/>
                </a:cubicBezTo>
                <a:cubicBezTo>
                  <a:pt x="4497651" y="4352936"/>
                  <a:pt x="4479766" y="4335115"/>
                  <a:pt x="4458686" y="4322811"/>
                </a:cubicBezTo>
                <a:lnTo>
                  <a:pt x="4452698" y="4320302"/>
                </a:lnTo>
                <a:lnTo>
                  <a:pt x="4484794" y="4264792"/>
                </a:lnTo>
                <a:lnTo>
                  <a:pt x="4508664" y="4223507"/>
                </a:lnTo>
                <a:lnTo>
                  <a:pt x="4483907" y="4213126"/>
                </a:lnTo>
                <a:cubicBezTo>
                  <a:pt x="4470485" y="4209476"/>
                  <a:pt x="4456434" y="4207562"/>
                  <a:pt x="4442024" y="4207562"/>
                </a:cubicBezTo>
                <a:cubicBezTo>
                  <a:pt x="3552365" y="4207562"/>
                  <a:pt x="3552365" y="4207562"/>
                  <a:pt x="3552365" y="4207562"/>
                </a:cubicBezTo>
                <a:cubicBezTo>
                  <a:pt x="3496641" y="4207562"/>
                  <a:pt x="3442841" y="4238192"/>
                  <a:pt x="3415938" y="4287967"/>
                </a:cubicBezTo>
                <a:cubicBezTo>
                  <a:pt x="2970149" y="5055647"/>
                  <a:pt x="2970149" y="5055647"/>
                  <a:pt x="2970149" y="5055647"/>
                </a:cubicBezTo>
                <a:cubicBezTo>
                  <a:pt x="2941326" y="5103506"/>
                  <a:pt x="2941326" y="5164767"/>
                  <a:pt x="2970149" y="5212628"/>
                </a:cubicBezTo>
                <a:cubicBezTo>
                  <a:pt x="3025872" y="5308588"/>
                  <a:pt x="3074630" y="5392553"/>
                  <a:pt x="3117294" y="5466022"/>
                </a:cubicBezTo>
                <a:lnTo>
                  <a:pt x="3138834" y="5503115"/>
                </a:lnTo>
                <a:lnTo>
                  <a:pt x="3039048" y="5503115"/>
                </a:lnTo>
                <a:cubicBezTo>
                  <a:pt x="2728732" y="5503115"/>
                  <a:pt x="2232229" y="5503115"/>
                  <a:pt x="1437823" y="5503115"/>
                </a:cubicBezTo>
                <a:cubicBezTo>
                  <a:pt x="1305136" y="5503115"/>
                  <a:pt x="1177024" y="5430178"/>
                  <a:pt x="1112968" y="5311656"/>
                </a:cubicBezTo>
                <a:cubicBezTo>
                  <a:pt x="1112968" y="5311656"/>
                  <a:pt x="1112968" y="5311656"/>
                  <a:pt x="51474" y="3483691"/>
                </a:cubicBezTo>
                <a:cubicBezTo>
                  <a:pt x="-17158" y="3369728"/>
                  <a:pt x="-17158" y="3223855"/>
                  <a:pt x="51474" y="3109892"/>
                </a:cubicBezTo>
                <a:cubicBezTo>
                  <a:pt x="51474" y="3109892"/>
                  <a:pt x="51474" y="3109892"/>
                  <a:pt x="1112968" y="1281925"/>
                </a:cubicBezTo>
                <a:cubicBezTo>
                  <a:pt x="1177024" y="1163403"/>
                  <a:pt x="1305136" y="1090467"/>
                  <a:pt x="1437823" y="1090467"/>
                </a:cubicBezTo>
                <a:cubicBezTo>
                  <a:pt x="1437823" y="1090467"/>
                  <a:pt x="1437823" y="1090467"/>
                  <a:pt x="3556238" y="1090467"/>
                </a:cubicBezTo>
                <a:cubicBezTo>
                  <a:pt x="3693500" y="1090467"/>
                  <a:pt x="3817038" y="1163403"/>
                  <a:pt x="3885668" y="1281925"/>
                </a:cubicBezTo>
                <a:cubicBezTo>
                  <a:pt x="3885668" y="1281925"/>
                  <a:pt x="3885668" y="1281925"/>
                  <a:pt x="4942588" y="3109892"/>
                </a:cubicBezTo>
                <a:cubicBezTo>
                  <a:pt x="5011220" y="3223855"/>
                  <a:pt x="5011220" y="3369728"/>
                  <a:pt x="4942588" y="3483691"/>
                </a:cubicBezTo>
                <a:cubicBezTo>
                  <a:pt x="4942588" y="3483691"/>
                  <a:pt x="4942588" y="3483691"/>
                  <a:pt x="4550147" y="4162428"/>
                </a:cubicBezTo>
                <a:lnTo>
                  <a:pt x="4517072" y="4219628"/>
                </a:lnTo>
                <a:lnTo>
                  <a:pt x="4518236" y="4220116"/>
                </a:lnTo>
                <a:cubicBezTo>
                  <a:pt x="4542015" y="4233996"/>
                  <a:pt x="4562190" y="4254096"/>
                  <a:pt x="4576603" y="4278984"/>
                </a:cubicBezTo>
                <a:cubicBezTo>
                  <a:pt x="4576603" y="4278984"/>
                  <a:pt x="4576603" y="4278984"/>
                  <a:pt x="5020470" y="5046664"/>
                </a:cubicBezTo>
                <a:cubicBezTo>
                  <a:pt x="5049294" y="5094524"/>
                  <a:pt x="5049294" y="5155785"/>
                  <a:pt x="5020470" y="5203646"/>
                </a:cubicBezTo>
                <a:cubicBezTo>
                  <a:pt x="5020470" y="5203646"/>
                  <a:pt x="5020470" y="5203646"/>
                  <a:pt x="4576603" y="5971324"/>
                </a:cubicBezTo>
                <a:cubicBezTo>
                  <a:pt x="4547780" y="6021098"/>
                  <a:pt x="4495898" y="6051730"/>
                  <a:pt x="4438254" y="605173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F6D4B364-9B6C-4C8B-8001-C3A4591CA633}"/>
              </a:ext>
            </a:extLst>
          </p:cNvPr>
          <p:cNvSpPr>
            <a:spLocks noGrp="1"/>
          </p:cNvSpPr>
          <p:nvPr>
            <p:ph type="title"/>
          </p:nvPr>
        </p:nvSpPr>
        <p:spPr>
          <a:xfrm>
            <a:off x="1144988" y="561713"/>
            <a:ext cx="5376722" cy="2270144"/>
          </a:xfrm>
        </p:spPr>
        <p:txBody>
          <a:bodyPr vert="horz" lIns="91440" tIns="45720" rIns="91440" bIns="45720" rtlCol="0" anchor="b">
            <a:normAutofit/>
          </a:bodyPr>
          <a:lstStyle/>
          <a:p>
            <a:r>
              <a:rPr lang="en-US" sz="3700"/>
              <a:t>The Emotional Experience of Continuing Professional Development for Social Workers</a:t>
            </a:r>
          </a:p>
        </p:txBody>
      </p:sp>
      <p:sp>
        <p:nvSpPr>
          <p:cNvPr id="5" name="Text Placeholder 4">
            <a:extLst>
              <a:ext uri="{FF2B5EF4-FFF2-40B4-BE49-F238E27FC236}">
                <a16:creationId xmlns:a16="http://schemas.microsoft.com/office/drawing/2014/main" id="{870F83A0-9272-4078-A52F-D8FE11FC7695}"/>
              </a:ext>
            </a:extLst>
          </p:cNvPr>
          <p:cNvSpPr>
            <a:spLocks noGrp="1"/>
          </p:cNvSpPr>
          <p:nvPr>
            <p:ph type="body" idx="1"/>
          </p:nvPr>
        </p:nvSpPr>
        <p:spPr>
          <a:xfrm>
            <a:off x="1178598" y="2923297"/>
            <a:ext cx="5343112" cy="1004647"/>
          </a:xfrm>
        </p:spPr>
        <p:txBody>
          <a:bodyPr vert="horz" lIns="91440" tIns="45720" rIns="91440" bIns="45720" rtlCol="0" anchor="t">
            <a:normAutofit/>
          </a:bodyPr>
          <a:lstStyle/>
          <a:p>
            <a:r>
              <a:rPr lang="en-US">
                <a:solidFill>
                  <a:schemeClr val="tx1"/>
                </a:solidFill>
              </a:rPr>
              <a:t>Tanya  Moore</a:t>
            </a:r>
          </a:p>
        </p:txBody>
      </p:sp>
      <p:sp>
        <p:nvSpPr>
          <p:cNvPr id="46" name="Rectangle 45" descr="Brain in head">
            <a:extLst>
              <a:ext uri="{FF2B5EF4-FFF2-40B4-BE49-F238E27FC236}">
                <a16:creationId xmlns:a16="http://schemas.microsoft.com/office/drawing/2014/main" id="{C6C34A03-60A7-42F2-AD88-37C0C7A52B28}"/>
              </a:ext>
            </a:extLst>
          </p:cNvPr>
          <p:cNvSpPr/>
          <p:nvPr/>
        </p:nvSpPr>
        <p:spPr>
          <a:xfrm>
            <a:off x="7666698" y="1573696"/>
            <a:ext cx="3127513" cy="3127512"/>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1559319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965607-CD62-428D-B73A-CAF24B05C69D}"/>
              </a:ext>
            </a:extLst>
          </p:cNvPr>
          <p:cNvSpPr>
            <a:spLocks noGrp="1"/>
          </p:cNvSpPr>
          <p:nvPr>
            <p:ph type="title"/>
          </p:nvPr>
        </p:nvSpPr>
        <p:spPr>
          <a:xfrm>
            <a:off x="804672" y="802955"/>
            <a:ext cx="4766330" cy="1454051"/>
          </a:xfrm>
        </p:spPr>
        <p:txBody>
          <a:bodyPr>
            <a:normAutofit/>
          </a:bodyPr>
          <a:lstStyle/>
          <a:p>
            <a:r>
              <a:rPr lang="en-GB" sz="3100" b="1" dirty="0">
                <a:solidFill>
                  <a:schemeClr val="tx2"/>
                </a:solidFill>
              </a:rPr>
              <a:t>Q2 What internal conditions appear to impact our ability to engage with CPD?</a:t>
            </a:r>
            <a:endParaRPr lang="en-GB" sz="3100" dirty="0">
              <a:solidFill>
                <a:schemeClr val="tx2"/>
              </a:solidFill>
            </a:endParaRPr>
          </a:p>
        </p:txBody>
      </p:sp>
      <p:sp>
        <p:nvSpPr>
          <p:cNvPr id="3" name="Content Placeholder 2">
            <a:extLst>
              <a:ext uri="{FF2B5EF4-FFF2-40B4-BE49-F238E27FC236}">
                <a16:creationId xmlns:a16="http://schemas.microsoft.com/office/drawing/2014/main" id="{5BA82B4E-A894-442D-9304-6EC50C0D113D}"/>
              </a:ext>
            </a:extLst>
          </p:cNvPr>
          <p:cNvSpPr>
            <a:spLocks noGrp="1"/>
          </p:cNvSpPr>
          <p:nvPr>
            <p:ph idx="1"/>
          </p:nvPr>
        </p:nvSpPr>
        <p:spPr>
          <a:xfrm>
            <a:off x="804672" y="2421683"/>
            <a:ext cx="4765949" cy="3353476"/>
          </a:xfrm>
        </p:spPr>
        <p:txBody>
          <a:bodyPr anchor="t">
            <a:normAutofit/>
          </a:bodyPr>
          <a:lstStyle/>
          <a:p>
            <a:r>
              <a:rPr lang="en-GB" sz="1800" dirty="0">
                <a:solidFill>
                  <a:schemeClr val="tx2"/>
                </a:solidFill>
              </a:rPr>
              <a:t>Biographical influences create a relationship with education that influences the extent to which we take responsibility for our CPD. </a:t>
            </a:r>
          </a:p>
          <a:p>
            <a:r>
              <a:rPr lang="en-GB" sz="1800" dirty="0">
                <a:solidFill>
                  <a:schemeClr val="tx2"/>
                </a:solidFill>
              </a:rPr>
              <a:t>So if as a child, learning was well supported and felt easy, this is likely to continue as an adult</a:t>
            </a:r>
          </a:p>
          <a:p>
            <a:r>
              <a:rPr lang="en-GB" sz="1800" dirty="0">
                <a:solidFill>
                  <a:schemeClr val="tx2"/>
                </a:solidFill>
              </a:rPr>
              <a:t>But if learning was difficult as a child (because not valued/learning difficulty/overlooked etc), this difficult association with learning likely to continue as an adult</a:t>
            </a:r>
          </a:p>
        </p:txBody>
      </p:sp>
      <p:grpSp>
        <p:nvGrpSpPr>
          <p:cNvPr id="31" name="Group 30">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32" name="Freeform: Shape 31">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descr="Brain in head">
            <a:extLst>
              <a:ext uri="{FF2B5EF4-FFF2-40B4-BE49-F238E27FC236}">
                <a16:creationId xmlns:a16="http://schemas.microsoft.com/office/drawing/2014/main" id="{B29B8C33-8437-4D5D-A3BF-6FCCC63CD9F5}"/>
              </a:ext>
            </a:extLst>
          </p:cNvPr>
          <p:cNvSpPr/>
          <p:nvPr/>
        </p:nvSpPr>
        <p:spPr>
          <a:xfrm>
            <a:off x="7832035" y="1881810"/>
            <a:ext cx="3127513" cy="3127512"/>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4" name="Rectangle 23" descr="Brain in head">
            <a:extLst>
              <a:ext uri="{FF2B5EF4-FFF2-40B4-BE49-F238E27FC236}">
                <a16:creationId xmlns:a16="http://schemas.microsoft.com/office/drawing/2014/main" id="{875C9E6F-B75F-4811-95F8-9E34DADC8268}"/>
              </a:ext>
            </a:extLst>
          </p:cNvPr>
          <p:cNvSpPr/>
          <p:nvPr/>
        </p:nvSpPr>
        <p:spPr>
          <a:xfrm>
            <a:off x="7832035" y="1865244"/>
            <a:ext cx="3127513" cy="3127512"/>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2799274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38651C-A083-4689-A887-E066AC9E61A8}"/>
              </a:ext>
            </a:extLst>
          </p:cNvPr>
          <p:cNvSpPr>
            <a:spLocks noGrp="1"/>
          </p:cNvSpPr>
          <p:nvPr>
            <p:ph type="title"/>
          </p:nvPr>
        </p:nvSpPr>
        <p:spPr>
          <a:xfrm>
            <a:off x="804672" y="802955"/>
            <a:ext cx="4977976" cy="1454051"/>
          </a:xfrm>
        </p:spPr>
        <p:txBody>
          <a:bodyPr>
            <a:normAutofit/>
          </a:bodyPr>
          <a:lstStyle/>
          <a:p>
            <a:endParaRPr lang="en-GB" sz="3600">
              <a:solidFill>
                <a:schemeClr val="tx2"/>
              </a:solidFill>
            </a:endParaRPr>
          </a:p>
        </p:txBody>
      </p:sp>
      <p:sp>
        <p:nvSpPr>
          <p:cNvPr id="3" name="Content Placeholder 2">
            <a:extLst>
              <a:ext uri="{FF2B5EF4-FFF2-40B4-BE49-F238E27FC236}">
                <a16:creationId xmlns:a16="http://schemas.microsoft.com/office/drawing/2014/main" id="{444A0C25-2340-40A2-8DFE-EE0F34CFCF1A}"/>
              </a:ext>
            </a:extLst>
          </p:cNvPr>
          <p:cNvSpPr>
            <a:spLocks noGrp="1"/>
          </p:cNvSpPr>
          <p:nvPr>
            <p:ph idx="1"/>
          </p:nvPr>
        </p:nvSpPr>
        <p:spPr>
          <a:xfrm>
            <a:off x="804672" y="2421682"/>
            <a:ext cx="4977578" cy="3639289"/>
          </a:xfrm>
        </p:spPr>
        <p:txBody>
          <a:bodyPr anchor="ctr">
            <a:normAutofit/>
          </a:bodyPr>
          <a:lstStyle/>
          <a:p>
            <a:r>
              <a:rPr lang="en-GB" sz="1800">
                <a:solidFill>
                  <a:schemeClr val="tx2"/>
                </a:solidFill>
              </a:rPr>
              <a:t>‘I think you have to take charge of your own development. I don’t think you can necessarily come into your role and expect your manager ….. to say ‘this is how we can develop you’. I think you need to come in knowing where you want to go.’</a:t>
            </a:r>
          </a:p>
          <a:p>
            <a:pPr marL="0" indent="0">
              <a:buNone/>
            </a:pPr>
            <a:endParaRPr lang="en-GB" sz="1800">
              <a:solidFill>
                <a:schemeClr val="tx2"/>
              </a:solidFill>
            </a:endParaRPr>
          </a:p>
          <a:p>
            <a:r>
              <a:rPr lang="en-GB" sz="1800">
                <a:solidFill>
                  <a:schemeClr val="tx2"/>
                </a:solidFill>
              </a:rPr>
              <a:t>‘I told my son we do 10% learning in the class and 90% is what we do on our own …..’</a:t>
            </a:r>
          </a:p>
          <a:p>
            <a:pPr marL="0" indent="0">
              <a:buNone/>
            </a:pPr>
            <a:endParaRPr lang="en-GB" sz="1800">
              <a:solidFill>
                <a:schemeClr val="tx2"/>
              </a:solidFill>
            </a:endParaRPr>
          </a:p>
          <a:p>
            <a:pPr marL="0" indent="0">
              <a:buNone/>
            </a:pPr>
            <a:endParaRPr lang="en-GB" sz="1800">
              <a:solidFill>
                <a:schemeClr val="tx2"/>
              </a:solidFill>
            </a:endParaRPr>
          </a:p>
        </p:txBody>
      </p:sp>
      <p:grpSp>
        <p:nvGrpSpPr>
          <p:cNvPr id="25" name="Group 24">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26" name="Freeform: Shape 25">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2" descr="Woman, Head, Afro, Silhouette, Profile, Earring, Black">
            <a:extLst>
              <a:ext uri="{FF2B5EF4-FFF2-40B4-BE49-F238E27FC236}">
                <a16:creationId xmlns:a16="http://schemas.microsoft.com/office/drawing/2014/main" id="{8A41E1E6-AD62-4B28-AD45-72F5132DC68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79203" y="1629089"/>
            <a:ext cx="2905066" cy="3620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666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E26A98-93B8-4193-A56A-26ACC874620F}"/>
              </a:ext>
            </a:extLst>
          </p:cNvPr>
          <p:cNvSpPr>
            <a:spLocks noGrp="1"/>
          </p:cNvSpPr>
          <p:nvPr>
            <p:ph type="title"/>
          </p:nvPr>
        </p:nvSpPr>
        <p:spPr>
          <a:xfrm>
            <a:off x="804672" y="802955"/>
            <a:ext cx="4977976" cy="1454051"/>
          </a:xfrm>
        </p:spPr>
        <p:txBody>
          <a:bodyPr>
            <a:normAutofit/>
          </a:bodyPr>
          <a:lstStyle/>
          <a:p>
            <a:r>
              <a:rPr lang="en-GB" sz="3300" b="1">
                <a:solidFill>
                  <a:schemeClr val="tx2"/>
                </a:solidFill>
              </a:rPr>
              <a:t>Q3 How does it feel to learn?  </a:t>
            </a:r>
            <a:br>
              <a:rPr lang="en-GB" sz="3300" b="1">
                <a:solidFill>
                  <a:schemeClr val="tx2"/>
                </a:solidFill>
              </a:rPr>
            </a:br>
            <a:endParaRPr lang="en-GB" sz="3300">
              <a:solidFill>
                <a:schemeClr val="tx2"/>
              </a:solidFill>
            </a:endParaRPr>
          </a:p>
        </p:txBody>
      </p:sp>
      <p:sp>
        <p:nvSpPr>
          <p:cNvPr id="3" name="Content Placeholder 2">
            <a:extLst>
              <a:ext uri="{FF2B5EF4-FFF2-40B4-BE49-F238E27FC236}">
                <a16:creationId xmlns:a16="http://schemas.microsoft.com/office/drawing/2014/main" id="{FFC775F1-9456-4938-9263-1093DC606549}"/>
              </a:ext>
            </a:extLst>
          </p:cNvPr>
          <p:cNvSpPr>
            <a:spLocks noGrp="1"/>
          </p:cNvSpPr>
          <p:nvPr>
            <p:ph idx="1"/>
          </p:nvPr>
        </p:nvSpPr>
        <p:spPr>
          <a:xfrm>
            <a:off x="804672" y="2421682"/>
            <a:ext cx="4977578" cy="3639289"/>
          </a:xfrm>
        </p:spPr>
        <p:txBody>
          <a:bodyPr anchor="ctr">
            <a:normAutofit/>
          </a:bodyPr>
          <a:lstStyle/>
          <a:p>
            <a:r>
              <a:rPr lang="en-GB" sz="1800" dirty="0">
                <a:solidFill>
                  <a:schemeClr val="tx2"/>
                </a:solidFill>
              </a:rPr>
              <a:t>The same way it did as when we were little.</a:t>
            </a:r>
          </a:p>
          <a:p>
            <a:endParaRPr lang="en-GB" sz="1800" dirty="0">
              <a:solidFill>
                <a:schemeClr val="tx2"/>
              </a:solidFill>
            </a:endParaRPr>
          </a:p>
          <a:p>
            <a:r>
              <a:rPr lang="en-GB" sz="1800" dirty="0">
                <a:solidFill>
                  <a:schemeClr val="tx2"/>
                </a:solidFill>
              </a:rPr>
              <a:t>Although not asked to do this, all the participants talked about their early family life and all of them talked about school.</a:t>
            </a:r>
          </a:p>
          <a:p>
            <a:r>
              <a:rPr lang="en-GB" sz="1800" dirty="0">
                <a:solidFill>
                  <a:schemeClr val="tx2"/>
                </a:solidFill>
              </a:rPr>
              <a:t>The data suggests a strong connection between the way we feel when learning now and the way we felt when learning as children.</a:t>
            </a:r>
            <a:r>
              <a:rPr lang="en-GB" sz="1800" b="1" dirty="0">
                <a:solidFill>
                  <a:schemeClr val="tx2"/>
                </a:solidFill>
              </a:rPr>
              <a:t> </a:t>
            </a:r>
            <a:endParaRPr lang="en-GB" sz="1800" dirty="0">
              <a:solidFill>
                <a:schemeClr val="tx2"/>
              </a:solidFill>
            </a:endParaRPr>
          </a:p>
          <a:p>
            <a:endParaRPr lang="en-GB" sz="1800" dirty="0">
              <a:solidFill>
                <a:schemeClr val="tx2"/>
              </a:solidFill>
            </a:endParaRPr>
          </a:p>
        </p:txBody>
      </p:sp>
      <p:grpSp>
        <p:nvGrpSpPr>
          <p:cNvPr id="13" name="Group 12">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4" name="Freeform: Shape 13">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Graphic 3" descr="User">
            <a:extLst>
              <a:ext uri="{FF2B5EF4-FFF2-40B4-BE49-F238E27FC236}">
                <a16:creationId xmlns:a16="http://schemas.microsoft.com/office/drawing/2014/main" id="{AFB6C9E4-8126-479D-A0BA-312A6C8DEC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3771952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420922-ACFF-4516-94E6-0287812350DA}"/>
              </a:ext>
            </a:extLst>
          </p:cNvPr>
          <p:cNvSpPr>
            <a:spLocks noGrp="1"/>
          </p:cNvSpPr>
          <p:nvPr>
            <p:ph type="title"/>
          </p:nvPr>
        </p:nvSpPr>
        <p:spPr>
          <a:xfrm>
            <a:off x="804672" y="802955"/>
            <a:ext cx="4977976" cy="1454051"/>
          </a:xfrm>
        </p:spPr>
        <p:txBody>
          <a:bodyPr>
            <a:normAutofit/>
          </a:bodyPr>
          <a:lstStyle/>
          <a:p>
            <a:br>
              <a:rPr lang="en-GB" sz="3300" b="1">
                <a:solidFill>
                  <a:schemeClr val="tx2"/>
                </a:solidFill>
              </a:rPr>
            </a:br>
            <a:r>
              <a:rPr lang="en-GB" sz="3300" b="1">
                <a:solidFill>
                  <a:schemeClr val="tx2"/>
                </a:solidFill>
              </a:rPr>
              <a:t>Q3 How does it feel to learn?</a:t>
            </a:r>
            <a:endParaRPr lang="en-GB" sz="3300">
              <a:solidFill>
                <a:schemeClr val="tx2"/>
              </a:solidFill>
            </a:endParaRPr>
          </a:p>
        </p:txBody>
      </p:sp>
      <p:sp>
        <p:nvSpPr>
          <p:cNvPr id="3" name="Content Placeholder 2">
            <a:extLst>
              <a:ext uri="{FF2B5EF4-FFF2-40B4-BE49-F238E27FC236}">
                <a16:creationId xmlns:a16="http://schemas.microsoft.com/office/drawing/2014/main" id="{0F174C22-862C-40E3-8F73-70817B862114}"/>
              </a:ext>
            </a:extLst>
          </p:cNvPr>
          <p:cNvSpPr>
            <a:spLocks noGrp="1"/>
          </p:cNvSpPr>
          <p:nvPr>
            <p:ph idx="1"/>
          </p:nvPr>
        </p:nvSpPr>
        <p:spPr>
          <a:xfrm>
            <a:off x="844526" y="2415756"/>
            <a:ext cx="4977578" cy="3639289"/>
          </a:xfrm>
        </p:spPr>
        <p:txBody>
          <a:bodyPr anchor="ctr">
            <a:normAutofit/>
          </a:bodyPr>
          <a:lstStyle/>
          <a:p>
            <a:pPr marL="0" indent="0">
              <a:buNone/>
            </a:pPr>
            <a:r>
              <a:rPr lang="en-GB" sz="1800">
                <a:solidFill>
                  <a:schemeClr val="tx2"/>
                </a:solidFill>
              </a:rPr>
              <a:t>‘I found that the people I was being taught by as well, were again, committed to what they were doing. I don’t know if I’ve had a lovely experience, if I’ve got, you know, rose tinted glasses. But that’s what I’ve found, I’ve found that help was there if you looked for it.’ </a:t>
            </a:r>
          </a:p>
        </p:txBody>
      </p:sp>
      <p:grpSp>
        <p:nvGrpSpPr>
          <p:cNvPr id="13" name="Group 12">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4" name="Freeform: Shape 13">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2" descr="Woman, Head, Afro, Silhouette, Profile, Earring, Black">
            <a:extLst>
              <a:ext uri="{FF2B5EF4-FFF2-40B4-BE49-F238E27FC236}">
                <a16:creationId xmlns:a16="http://schemas.microsoft.com/office/drawing/2014/main" id="{B7B75C4F-C123-431B-8FD3-B3DFB11D17F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82262" y="1390813"/>
            <a:ext cx="2905066" cy="3620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705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333CA-702E-4F9F-8132-C9E2C7742AEE}"/>
              </a:ext>
            </a:extLst>
          </p:cNvPr>
          <p:cNvSpPr>
            <a:spLocks noGrp="1"/>
          </p:cNvSpPr>
          <p:nvPr>
            <p:ph type="title"/>
          </p:nvPr>
        </p:nvSpPr>
        <p:spPr/>
        <p:txBody>
          <a:bodyPr/>
          <a:lstStyle/>
          <a:p>
            <a:r>
              <a:rPr lang="en-GB" b="1" dirty="0"/>
              <a:t>The Learning Response Model  </a:t>
            </a:r>
            <a:br>
              <a:rPr lang="en-GB" b="1" dirty="0"/>
            </a:br>
            <a:endParaRPr lang="en-GB" dirty="0"/>
          </a:p>
        </p:txBody>
      </p:sp>
      <p:graphicFrame>
        <p:nvGraphicFramePr>
          <p:cNvPr id="5" name="Content Placeholder 2">
            <a:extLst>
              <a:ext uri="{FF2B5EF4-FFF2-40B4-BE49-F238E27FC236}">
                <a16:creationId xmlns:a16="http://schemas.microsoft.com/office/drawing/2014/main" id="{60B7643F-DEB2-45D7-9815-F3FE8EBC8DC8}"/>
              </a:ext>
            </a:extLst>
          </p:cNvPr>
          <p:cNvGraphicFramePr>
            <a:graphicFrameLocks noGrp="1"/>
          </p:cNvGraphicFramePr>
          <p:nvPr>
            <p:ph idx="1"/>
            <p:extLst>
              <p:ext uri="{D42A27DB-BD31-4B8C-83A1-F6EECF244321}">
                <p14:modId xmlns:p14="http://schemas.microsoft.com/office/powerpoint/2010/main" val="3515413644"/>
              </p:ext>
            </p:extLst>
          </p:nvPr>
        </p:nvGraphicFramePr>
        <p:xfrm>
          <a:off x="314325" y="1295400"/>
          <a:ext cx="11458575" cy="5197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225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Isosceles Triangle 2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39A051F6-ACCC-46EB-8CC7-D5829DF82D06}"/>
              </a:ext>
            </a:extLst>
          </p:cNvPr>
          <p:cNvGrpSpPr/>
          <p:nvPr/>
        </p:nvGrpSpPr>
        <p:grpSpPr>
          <a:xfrm>
            <a:off x="1593115" y="643467"/>
            <a:ext cx="9005679" cy="5571124"/>
            <a:chOff x="0" y="0"/>
            <a:chExt cx="5766258" cy="3982672"/>
          </a:xfrm>
        </p:grpSpPr>
        <p:sp>
          <p:nvSpPr>
            <p:cNvPr id="5" name="Shape 220744">
              <a:extLst>
                <a:ext uri="{FF2B5EF4-FFF2-40B4-BE49-F238E27FC236}">
                  <a16:creationId xmlns:a16="http://schemas.microsoft.com/office/drawing/2014/main" id="{115CDFE7-D193-491F-8977-0D468448A697}"/>
                </a:ext>
              </a:extLst>
            </p:cNvPr>
            <p:cNvSpPr/>
            <p:nvPr/>
          </p:nvSpPr>
          <p:spPr>
            <a:xfrm>
              <a:off x="0" y="0"/>
              <a:ext cx="9144" cy="9144"/>
            </a:xfrm>
            <a:custGeom>
              <a:avLst/>
              <a:gdLst/>
              <a:ahLst/>
              <a:cxnLst/>
              <a:rect l="0" t="0" r="0" b="0"/>
              <a:pathLst>
                <a:path w="9144" h="9144">
                  <a:moveTo>
                    <a:pt x="0" y="0"/>
                  </a:moveTo>
                  <a:lnTo>
                    <a:pt x="9144" y="0"/>
                  </a:lnTo>
                  <a:lnTo>
                    <a:pt x="9144"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6" name="Shape 220745">
              <a:extLst>
                <a:ext uri="{FF2B5EF4-FFF2-40B4-BE49-F238E27FC236}">
                  <a16:creationId xmlns:a16="http://schemas.microsoft.com/office/drawing/2014/main" id="{8F9831A6-6849-4FCA-A14E-3A60EEA91951}"/>
                </a:ext>
              </a:extLst>
            </p:cNvPr>
            <p:cNvSpPr/>
            <p:nvPr/>
          </p:nvSpPr>
          <p:spPr>
            <a:xfrm>
              <a:off x="6096" y="0"/>
              <a:ext cx="5750941" cy="9144"/>
            </a:xfrm>
            <a:custGeom>
              <a:avLst/>
              <a:gdLst/>
              <a:ahLst/>
              <a:cxnLst/>
              <a:rect l="0" t="0" r="0" b="0"/>
              <a:pathLst>
                <a:path w="5750941" h="9144">
                  <a:moveTo>
                    <a:pt x="0" y="0"/>
                  </a:moveTo>
                  <a:lnTo>
                    <a:pt x="5750941" y="0"/>
                  </a:lnTo>
                  <a:lnTo>
                    <a:pt x="5750941"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7" name="Shape 220746">
              <a:extLst>
                <a:ext uri="{FF2B5EF4-FFF2-40B4-BE49-F238E27FC236}">
                  <a16:creationId xmlns:a16="http://schemas.microsoft.com/office/drawing/2014/main" id="{4C26958C-3D79-4ABF-93DC-A7C3EAB81433}"/>
                </a:ext>
              </a:extLst>
            </p:cNvPr>
            <p:cNvSpPr/>
            <p:nvPr/>
          </p:nvSpPr>
          <p:spPr>
            <a:xfrm>
              <a:off x="5757114" y="0"/>
              <a:ext cx="9144" cy="9144"/>
            </a:xfrm>
            <a:custGeom>
              <a:avLst/>
              <a:gdLst/>
              <a:ahLst/>
              <a:cxnLst/>
              <a:rect l="0" t="0" r="0" b="0"/>
              <a:pathLst>
                <a:path w="9144" h="9144">
                  <a:moveTo>
                    <a:pt x="0" y="0"/>
                  </a:moveTo>
                  <a:lnTo>
                    <a:pt x="9144" y="0"/>
                  </a:lnTo>
                  <a:lnTo>
                    <a:pt x="9144"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8" name="Shape 220747">
              <a:extLst>
                <a:ext uri="{FF2B5EF4-FFF2-40B4-BE49-F238E27FC236}">
                  <a16:creationId xmlns:a16="http://schemas.microsoft.com/office/drawing/2014/main" id="{18ED7110-32D3-48BA-82E9-EF5DC344E4F0}"/>
                </a:ext>
              </a:extLst>
            </p:cNvPr>
            <p:cNvSpPr/>
            <p:nvPr/>
          </p:nvSpPr>
          <p:spPr>
            <a:xfrm>
              <a:off x="0" y="6097"/>
              <a:ext cx="9144" cy="3732022"/>
            </a:xfrm>
            <a:custGeom>
              <a:avLst/>
              <a:gdLst/>
              <a:ahLst/>
              <a:cxnLst/>
              <a:rect l="0" t="0" r="0" b="0"/>
              <a:pathLst>
                <a:path w="9144" h="3732022">
                  <a:moveTo>
                    <a:pt x="0" y="0"/>
                  </a:moveTo>
                  <a:lnTo>
                    <a:pt x="9144" y="0"/>
                  </a:lnTo>
                  <a:lnTo>
                    <a:pt x="9144" y="3732022"/>
                  </a:lnTo>
                  <a:lnTo>
                    <a:pt x="0" y="3732022"/>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9" name="Shape 220748">
              <a:extLst>
                <a:ext uri="{FF2B5EF4-FFF2-40B4-BE49-F238E27FC236}">
                  <a16:creationId xmlns:a16="http://schemas.microsoft.com/office/drawing/2014/main" id="{217DFAE1-FB6B-441F-AECC-C9C295819CB0}"/>
                </a:ext>
              </a:extLst>
            </p:cNvPr>
            <p:cNvSpPr/>
            <p:nvPr/>
          </p:nvSpPr>
          <p:spPr>
            <a:xfrm>
              <a:off x="0" y="3738118"/>
              <a:ext cx="9144" cy="9144"/>
            </a:xfrm>
            <a:custGeom>
              <a:avLst/>
              <a:gdLst/>
              <a:ahLst/>
              <a:cxnLst/>
              <a:rect l="0" t="0" r="0" b="0"/>
              <a:pathLst>
                <a:path w="9144" h="9144">
                  <a:moveTo>
                    <a:pt x="0" y="0"/>
                  </a:moveTo>
                  <a:lnTo>
                    <a:pt x="9144" y="0"/>
                  </a:lnTo>
                  <a:lnTo>
                    <a:pt x="9144"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0" name="Shape 220749">
              <a:extLst>
                <a:ext uri="{FF2B5EF4-FFF2-40B4-BE49-F238E27FC236}">
                  <a16:creationId xmlns:a16="http://schemas.microsoft.com/office/drawing/2014/main" id="{344B26DD-64C0-4FA7-BDAD-B58D7B1FF9B5}"/>
                </a:ext>
              </a:extLst>
            </p:cNvPr>
            <p:cNvSpPr/>
            <p:nvPr/>
          </p:nvSpPr>
          <p:spPr>
            <a:xfrm>
              <a:off x="6096" y="3738118"/>
              <a:ext cx="5750941" cy="9144"/>
            </a:xfrm>
            <a:custGeom>
              <a:avLst/>
              <a:gdLst/>
              <a:ahLst/>
              <a:cxnLst/>
              <a:rect l="0" t="0" r="0" b="0"/>
              <a:pathLst>
                <a:path w="5750941" h="9144">
                  <a:moveTo>
                    <a:pt x="0" y="0"/>
                  </a:moveTo>
                  <a:lnTo>
                    <a:pt x="5750941" y="0"/>
                  </a:lnTo>
                  <a:lnTo>
                    <a:pt x="5750941"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1" name="Shape 220750">
              <a:extLst>
                <a:ext uri="{FF2B5EF4-FFF2-40B4-BE49-F238E27FC236}">
                  <a16:creationId xmlns:a16="http://schemas.microsoft.com/office/drawing/2014/main" id="{AEB8D14C-E4D9-4946-806B-E2DFBF12F80B}"/>
                </a:ext>
              </a:extLst>
            </p:cNvPr>
            <p:cNvSpPr/>
            <p:nvPr/>
          </p:nvSpPr>
          <p:spPr>
            <a:xfrm>
              <a:off x="5757114" y="6097"/>
              <a:ext cx="9144" cy="3732022"/>
            </a:xfrm>
            <a:custGeom>
              <a:avLst/>
              <a:gdLst/>
              <a:ahLst/>
              <a:cxnLst/>
              <a:rect l="0" t="0" r="0" b="0"/>
              <a:pathLst>
                <a:path w="9144" h="3732022">
                  <a:moveTo>
                    <a:pt x="0" y="0"/>
                  </a:moveTo>
                  <a:lnTo>
                    <a:pt x="9144" y="0"/>
                  </a:lnTo>
                  <a:lnTo>
                    <a:pt x="9144" y="3732022"/>
                  </a:lnTo>
                  <a:lnTo>
                    <a:pt x="0" y="3732022"/>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2" name="Shape 220751">
              <a:extLst>
                <a:ext uri="{FF2B5EF4-FFF2-40B4-BE49-F238E27FC236}">
                  <a16:creationId xmlns:a16="http://schemas.microsoft.com/office/drawing/2014/main" id="{E9E630C3-550E-4B4D-99B7-1E1C5E765D4E}"/>
                </a:ext>
              </a:extLst>
            </p:cNvPr>
            <p:cNvSpPr/>
            <p:nvPr/>
          </p:nvSpPr>
          <p:spPr>
            <a:xfrm>
              <a:off x="5757114" y="3738118"/>
              <a:ext cx="9144" cy="9144"/>
            </a:xfrm>
            <a:custGeom>
              <a:avLst/>
              <a:gdLst/>
              <a:ahLst/>
              <a:cxnLst/>
              <a:rect l="0" t="0" r="0" b="0"/>
              <a:pathLst>
                <a:path w="9144" h="9144">
                  <a:moveTo>
                    <a:pt x="0" y="0"/>
                  </a:moveTo>
                  <a:lnTo>
                    <a:pt x="9144" y="0"/>
                  </a:lnTo>
                  <a:lnTo>
                    <a:pt x="9144" y="9144"/>
                  </a:lnTo>
                  <a:lnTo>
                    <a:pt x="0" y="9144"/>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en-GB"/>
            </a:p>
          </p:txBody>
        </p:sp>
        <p:sp>
          <p:nvSpPr>
            <p:cNvPr id="13" name="Rectangle 12">
              <a:extLst>
                <a:ext uri="{FF2B5EF4-FFF2-40B4-BE49-F238E27FC236}">
                  <a16:creationId xmlns:a16="http://schemas.microsoft.com/office/drawing/2014/main" id="{BE61300B-FF64-4B4A-B9F8-E24BD888E3DE}"/>
                </a:ext>
              </a:extLst>
            </p:cNvPr>
            <p:cNvSpPr/>
            <p:nvPr/>
          </p:nvSpPr>
          <p:spPr>
            <a:xfrm>
              <a:off x="0" y="3776219"/>
              <a:ext cx="45808" cy="206453"/>
            </a:xfrm>
            <a:prstGeom prst="rect">
              <a:avLst/>
            </a:prstGeom>
            <a:ln>
              <a:noFill/>
            </a:ln>
          </p:spPr>
          <p:txBody>
            <a:bodyPr vert="horz" lIns="0" tIns="0" rIns="0" bIns="0" rtlCol="0">
              <a:normAutofit/>
            </a:bodyPr>
            <a:lstStyle/>
            <a:p>
              <a:pPr marL="6350" marR="458470" indent="-6350">
                <a:lnSpc>
                  <a:spcPct val="97000"/>
                </a:lnSpc>
                <a:spcAft>
                  <a:spcPts val="800"/>
                </a:spcAft>
              </a:pPr>
              <a:r>
                <a:rPr lang="en-GB" sz="1600">
                  <a:solidFill>
                    <a:srgbClr val="2F5496"/>
                  </a:solidFill>
                  <a:effectLst/>
                  <a:latin typeface="Calibri" panose="020F0502020204030204" pitchFamily="34" charset="0"/>
                  <a:ea typeface="Calibri" panose="020F0502020204030204" pitchFamily="34" charset="0"/>
                </a:rPr>
                <a:t> </a:t>
              </a:r>
              <a:endParaRPr lang="en-GB" sz="1600">
                <a:solidFill>
                  <a:srgbClr val="000000"/>
                </a:solidFill>
                <a:effectLst/>
                <a:latin typeface="Calibri" panose="020F0502020204030204" pitchFamily="34" charset="0"/>
                <a:ea typeface="Calibri" panose="020F0502020204030204" pitchFamily="34" charset="0"/>
              </a:endParaRPr>
            </a:p>
          </p:txBody>
        </p:sp>
        <p:pic>
          <p:nvPicPr>
            <p:cNvPr id="14" name="Picture 13" descr="Diagram&#10;&#10;Description automatically generated">
              <a:extLst>
                <a:ext uri="{FF2B5EF4-FFF2-40B4-BE49-F238E27FC236}">
                  <a16:creationId xmlns:a16="http://schemas.microsoft.com/office/drawing/2014/main" id="{188A8B72-0D40-45ED-B188-87CC825D6E4F}"/>
                </a:ext>
              </a:extLst>
            </p:cNvPr>
            <p:cNvPicPr/>
            <p:nvPr/>
          </p:nvPicPr>
          <p:blipFill>
            <a:blip r:embed="rId3"/>
            <a:stretch>
              <a:fillRect/>
            </a:stretch>
          </p:blipFill>
          <p:spPr>
            <a:xfrm>
              <a:off x="67767" y="508"/>
              <a:ext cx="5687568" cy="3243072"/>
            </a:xfrm>
            <a:prstGeom prst="rect">
              <a:avLst/>
            </a:prstGeom>
          </p:spPr>
        </p:pic>
      </p:grpSp>
    </p:spTree>
    <p:extLst>
      <p:ext uri="{BB962C8B-B14F-4D97-AF65-F5344CB8AC3E}">
        <p14:creationId xmlns:p14="http://schemas.microsoft.com/office/powerpoint/2010/main" val="625045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4" name="Title 3">
            <a:extLst>
              <a:ext uri="{FF2B5EF4-FFF2-40B4-BE49-F238E27FC236}">
                <a16:creationId xmlns:a16="http://schemas.microsoft.com/office/drawing/2014/main" id="{44351D1D-AFC2-4CEB-B46C-FB80F3E441C5}"/>
              </a:ext>
            </a:extLst>
          </p:cNvPr>
          <p:cNvSpPr>
            <a:spLocks noGrp="1"/>
          </p:cNvSpPr>
          <p:nvPr>
            <p:ph type="title"/>
          </p:nvPr>
        </p:nvSpPr>
        <p:spPr>
          <a:xfrm>
            <a:off x="799817" y="2770632"/>
            <a:ext cx="4672584" cy="2101070"/>
          </a:xfrm>
        </p:spPr>
        <p:txBody>
          <a:bodyPr vert="horz" lIns="91440" tIns="45720" rIns="91440" bIns="45720" rtlCol="0" anchor="t">
            <a:normAutofit/>
          </a:bodyPr>
          <a:lstStyle/>
          <a:p>
            <a:r>
              <a:rPr lang="en-US" b="1" dirty="0">
                <a:solidFill>
                  <a:srgbClr val="000000"/>
                </a:solidFill>
              </a:rPr>
              <a:t>John</a:t>
            </a:r>
          </a:p>
        </p:txBody>
      </p:sp>
      <p:sp>
        <p:nvSpPr>
          <p:cNvPr id="18"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D7DE1398-DEE1-4B34-A7FF-7CBCAD09D914}"/>
              </a:ext>
            </a:extLst>
          </p:cNvPr>
          <p:cNvPicPr>
            <a:picLocks noChangeAspect="1"/>
          </p:cNvPicPr>
          <p:nvPr/>
        </p:nvPicPr>
        <p:blipFill rotWithShape="1">
          <a:blip r:embed="rId4">
            <a:extLst>
              <a:ext uri="{28A0092B-C50C-407E-A947-70E740481C1C}">
                <a14:useLocalDpi xmlns:a14="http://schemas.microsoft.com/office/drawing/2010/main" val="0"/>
              </a:ext>
            </a:extLst>
          </a:blip>
          <a:srcRect r="20488" b="2"/>
          <a:stretch/>
        </p:blipFill>
        <p:spPr>
          <a:xfrm>
            <a:off x="6893318" y="770037"/>
            <a:ext cx="4689119" cy="5395985"/>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37574571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125"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7747A0C8-A17B-4CA7-959C-DEB0CAEBF5DF}"/>
              </a:ext>
            </a:extLst>
          </p:cNvPr>
          <p:cNvSpPr>
            <a:spLocks noGrp="1"/>
          </p:cNvSpPr>
          <p:nvPr>
            <p:ph type="title"/>
          </p:nvPr>
        </p:nvSpPr>
        <p:spPr>
          <a:xfrm>
            <a:off x="801340" y="802955"/>
            <a:ext cx="4977976" cy="1454051"/>
          </a:xfrm>
        </p:spPr>
        <p:txBody>
          <a:bodyPr>
            <a:normAutofit/>
          </a:bodyPr>
          <a:lstStyle/>
          <a:p>
            <a:r>
              <a:rPr lang="en-GB" b="1" dirty="0">
                <a:solidFill>
                  <a:srgbClr val="000000"/>
                </a:solidFill>
              </a:rPr>
              <a:t>Tina</a:t>
            </a:r>
          </a:p>
        </p:txBody>
      </p:sp>
      <p:sp>
        <p:nvSpPr>
          <p:cNvPr id="8" name="Content Placeholder 7">
            <a:extLst>
              <a:ext uri="{FF2B5EF4-FFF2-40B4-BE49-F238E27FC236}">
                <a16:creationId xmlns:a16="http://schemas.microsoft.com/office/drawing/2014/main" id="{A63AD8EC-77AB-41DA-B75C-B5624E02C5E4}"/>
              </a:ext>
            </a:extLst>
          </p:cNvPr>
          <p:cNvSpPr>
            <a:spLocks noGrp="1"/>
          </p:cNvSpPr>
          <p:nvPr>
            <p:ph idx="1"/>
          </p:nvPr>
        </p:nvSpPr>
        <p:spPr>
          <a:xfrm>
            <a:off x="797809" y="2421682"/>
            <a:ext cx="4977578" cy="3639289"/>
          </a:xfrm>
        </p:spPr>
        <p:txBody>
          <a:bodyPr anchor="ctr">
            <a:normAutofit/>
          </a:bodyPr>
          <a:lstStyle/>
          <a:p>
            <a:endParaRPr lang="en-US" sz="2000">
              <a:solidFill>
                <a:srgbClr val="000000"/>
              </a:solidFill>
            </a:endParaRPr>
          </a:p>
        </p:txBody>
      </p:sp>
      <p:sp>
        <p:nvSpPr>
          <p:cNvPr id="1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191562"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Content Placeholder 3">
            <a:extLst>
              <a:ext uri="{FF2B5EF4-FFF2-40B4-BE49-F238E27FC236}">
                <a16:creationId xmlns:a16="http://schemas.microsoft.com/office/drawing/2014/main" id="{5B9A42F4-57B2-4CA2-A7ED-774B7FCF2156}"/>
              </a:ext>
            </a:extLst>
          </p:cNvPr>
          <p:cNvPicPr>
            <a:picLocks noChangeAspect="1"/>
          </p:cNvPicPr>
          <p:nvPr/>
        </p:nvPicPr>
        <p:blipFill>
          <a:blip r:embed="rId4"/>
          <a:stretch>
            <a:fillRect/>
          </a:stretch>
        </p:blipFill>
        <p:spPr>
          <a:xfrm>
            <a:off x="8393228" y="1629089"/>
            <a:ext cx="3077017" cy="3620021"/>
          </a:xfrm>
          <a:prstGeom prst="rect">
            <a:avLst/>
          </a:prstGeom>
        </p:spPr>
      </p:pic>
    </p:spTree>
    <p:extLst>
      <p:ext uri="{BB962C8B-B14F-4D97-AF65-F5344CB8AC3E}">
        <p14:creationId xmlns:p14="http://schemas.microsoft.com/office/powerpoint/2010/main" val="2174448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2E2406B-557A-443C-9868-C00F44BEA5BE}"/>
              </a:ext>
            </a:extLst>
          </p:cNvPr>
          <p:cNvPicPr>
            <a:picLocks noChangeAspect="1"/>
          </p:cNvPicPr>
          <p:nvPr/>
        </p:nvPicPr>
        <p:blipFill rotWithShape="1">
          <a:blip r:embed="rId3"/>
          <a:srcRect t="9043" r="2" b="16397"/>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17" name="TextBox 16">
            <a:extLst>
              <a:ext uri="{FF2B5EF4-FFF2-40B4-BE49-F238E27FC236}">
                <a16:creationId xmlns:a16="http://schemas.microsoft.com/office/drawing/2014/main" id="{82FF28FB-3E5C-4CBC-87C9-92A71E8F8B70}"/>
              </a:ext>
            </a:extLst>
          </p:cNvPr>
          <p:cNvSpPr txBox="1"/>
          <p:nvPr/>
        </p:nvSpPr>
        <p:spPr>
          <a:xfrm>
            <a:off x="6513788" y="2333297"/>
            <a:ext cx="4840010" cy="3843666"/>
          </a:xfrm>
          <a:prstGeom prst="rect">
            <a:avLst/>
          </a:prstGeom>
        </p:spPr>
        <p:txBody>
          <a:bodyPr vert="horz" lIns="91440" tIns="45720" rIns="91440" bIns="45720" rtlCol="0">
            <a:normAutofit/>
          </a:bodyPr>
          <a:lstStyle/>
          <a:p>
            <a:pPr>
              <a:lnSpc>
                <a:spcPct val="90000"/>
              </a:lnSpc>
              <a:spcAft>
                <a:spcPts val="600"/>
              </a:spcAft>
            </a:pPr>
            <a:r>
              <a:rPr lang="en-US" sz="8000" dirty="0"/>
              <a:t>Thank you</a:t>
            </a:r>
          </a:p>
        </p:txBody>
      </p:sp>
    </p:spTree>
    <p:extLst>
      <p:ext uri="{BB962C8B-B14F-4D97-AF65-F5344CB8AC3E}">
        <p14:creationId xmlns:p14="http://schemas.microsoft.com/office/powerpoint/2010/main" val="47392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70">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352F25-6C01-44A2-87EB-BFA0D13A8C6B}"/>
              </a:ext>
            </a:extLst>
          </p:cNvPr>
          <p:cNvSpPr>
            <a:spLocks noGrp="1"/>
          </p:cNvSpPr>
          <p:nvPr>
            <p:ph type="title"/>
          </p:nvPr>
        </p:nvSpPr>
        <p:spPr>
          <a:xfrm>
            <a:off x="1286933" y="1327438"/>
            <a:ext cx="5595923" cy="1461778"/>
          </a:xfrm>
        </p:spPr>
        <p:txBody>
          <a:bodyPr anchor="b">
            <a:normAutofit/>
          </a:bodyPr>
          <a:lstStyle/>
          <a:p>
            <a:r>
              <a:rPr lang="en-GB"/>
              <a:t>About me</a:t>
            </a:r>
          </a:p>
        </p:txBody>
      </p:sp>
      <p:sp>
        <p:nvSpPr>
          <p:cNvPr id="2053" name="Freeform 5">
            <a:extLst>
              <a:ext uri="{FF2B5EF4-FFF2-40B4-BE49-F238E27FC236}">
                <a16:creationId xmlns:a16="http://schemas.microsoft.com/office/drawing/2014/main" id="{4300F7B2-2FBB-4B65-B588-633176602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125375" y="131153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2054" name="Freeform 5">
            <a:extLst>
              <a:ext uri="{FF2B5EF4-FFF2-40B4-BE49-F238E27FC236}">
                <a16:creationId xmlns:a16="http://schemas.microsoft.com/office/drawing/2014/main" id="{EFA5A327-531A-495C-BCA7-27F04811A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703265" y="105971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A9D545F4-6940-4F42-A9A4-C00C6B48BFCD}"/>
              </a:ext>
            </a:extLst>
          </p:cNvPr>
          <p:cNvSpPr>
            <a:spLocks noGrp="1"/>
          </p:cNvSpPr>
          <p:nvPr>
            <p:ph idx="1"/>
          </p:nvPr>
        </p:nvSpPr>
        <p:spPr>
          <a:xfrm>
            <a:off x="1286934" y="2946169"/>
            <a:ext cx="5163106" cy="3088871"/>
          </a:xfrm>
        </p:spPr>
        <p:txBody>
          <a:bodyPr>
            <a:normAutofit/>
          </a:bodyPr>
          <a:lstStyle/>
          <a:p>
            <a:r>
              <a:rPr lang="en-GB" sz="2400"/>
              <a:t>SW Practitioner/learner/teacher/leader</a:t>
            </a:r>
          </a:p>
          <a:p>
            <a:endParaRPr lang="en-GB" sz="2400"/>
          </a:p>
          <a:p>
            <a:r>
              <a:rPr lang="en-GB" sz="2400"/>
              <a:t>Equally enjoy all 4</a:t>
            </a:r>
          </a:p>
        </p:txBody>
      </p:sp>
      <p:sp>
        <p:nvSpPr>
          <p:cNvPr id="2055" name="Freeform 5">
            <a:extLst>
              <a:ext uri="{FF2B5EF4-FFF2-40B4-BE49-F238E27FC236}">
                <a16:creationId xmlns:a16="http://schemas.microsoft.com/office/drawing/2014/main" id="{09C89D1D-8C73-4FE3-BB9A-0A66D0F9C2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882856" y="1645694"/>
            <a:ext cx="4689240" cy="411502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pic>
        <p:nvPicPr>
          <p:cNvPr id="2050" name="Picture 2" descr="Tanya Moore - Social work with adults">
            <a:extLst>
              <a:ext uri="{FF2B5EF4-FFF2-40B4-BE49-F238E27FC236}">
                <a16:creationId xmlns:a16="http://schemas.microsoft.com/office/drawing/2014/main" id="{6143A5BC-C924-4234-9DDC-667E26BCA06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947011" y="2422740"/>
            <a:ext cx="2560931" cy="2560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6374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6" name="Rectangle 70">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0AC07D-123D-4000-BCD5-4E8B31962C32}"/>
              </a:ext>
            </a:extLst>
          </p:cNvPr>
          <p:cNvSpPr>
            <a:spLocks noGrp="1"/>
          </p:cNvSpPr>
          <p:nvPr>
            <p:ph type="title"/>
          </p:nvPr>
        </p:nvSpPr>
        <p:spPr>
          <a:xfrm>
            <a:off x="965200" y="851517"/>
            <a:ext cx="4855430" cy="1461778"/>
          </a:xfrm>
        </p:spPr>
        <p:txBody>
          <a:bodyPr>
            <a:normAutofit/>
          </a:bodyPr>
          <a:lstStyle/>
          <a:p>
            <a:r>
              <a:rPr lang="en-GB" sz="4000"/>
              <a:t>Why this research?</a:t>
            </a:r>
          </a:p>
        </p:txBody>
      </p:sp>
      <p:sp>
        <p:nvSpPr>
          <p:cNvPr id="3" name="Content Placeholder 2">
            <a:extLst>
              <a:ext uri="{FF2B5EF4-FFF2-40B4-BE49-F238E27FC236}">
                <a16:creationId xmlns:a16="http://schemas.microsoft.com/office/drawing/2014/main" id="{5B361DCB-2A9A-4BB8-AE68-B53AE7F85266}"/>
              </a:ext>
            </a:extLst>
          </p:cNvPr>
          <p:cNvSpPr>
            <a:spLocks noGrp="1"/>
          </p:cNvSpPr>
          <p:nvPr>
            <p:ph idx="1"/>
          </p:nvPr>
        </p:nvSpPr>
        <p:spPr>
          <a:xfrm>
            <a:off x="965200" y="2470248"/>
            <a:ext cx="4048344" cy="3536236"/>
          </a:xfrm>
        </p:spPr>
        <p:txBody>
          <a:bodyPr>
            <a:normAutofit/>
          </a:bodyPr>
          <a:lstStyle/>
          <a:p>
            <a:r>
              <a:rPr lang="en-GB" sz="2200"/>
              <a:t>As an educator, I have seen social workers respond in very different ways to the invitation to learn and have been curious about </a:t>
            </a:r>
            <a:r>
              <a:rPr lang="en-GB" sz="2200" b="1" i="1"/>
              <a:t>why some CPD candidates connect and engage with offered learning while others remain less affected or even seemingly untouched by the experience</a:t>
            </a:r>
            <a:r>
              <a:rPr lang="en-GB" sz="2200" i="1"/>
              <a:t>.</a:t>
            </a:r>
            <a:r>
              <a:rPr lang="en-GB" sz="2200"/>
              <a:t> </a:t>
            </a:r>
          </a:p>
          <a:p>
            <a:endParaRPr lang="en-GB" sz="2200"/>
          </a:p>
        </p:txBody>
      </p:sp>
      <p:pic>
        <p:nvPicPr>
          <p:cNvPr id="5" name="Picture 4">
            <a:extLst>
              <a:ext uri="{FF2B5EF4-FFF2-40B4-BE49-F238E27FC236}">
                <a16:creationId xmlns:a16="http://schemas.microsoft.com/office/drawing/2014/main" id="{492B422B-0245-4F9B-9950-B558F7D2D1CF}"/>
              </a:ext>
            </a:extLst>
          </p:cNvPr>
          <p:cNvPicPr>
            <a:picLocks noChangeAspect="1"/>
          </p:cNvPicPr>
          <p:nvPr/>
        </p:nvPicPr>
        <p:blipFill rotWithShape="1">
          <a:blip r:embed="rId3"/>
          <a:srcRect t="16351" r="-2" b="23701"/>
          <a:stretch/>
        </p:blipFill>
        <p:spPr>
          <a:xfrm>
            <a:off x="5484502" y="360436"/>
            <a:ext cx="2397514" cy="2161236"/>
          </a:xfrm>
          <a:custGeom>
            <a:avLst/>
            <a:gdLst/>
            <a:ahLst/>
            <a:cxnLst/>
            <a:rect l="l" t="t" r="r" b="b"/>
            <a:pathLst>
              <a:path w="2397514" h="2161236">
                <a:moveTo>
                  <a:pt x="684017" y="0"/>
                </a:moveTo>
                <a:cubicBezTo>
                  <a:pt x="1715801" y="0"/>
                  <a:pt x="1715801" y="0"/>
                  <a:pt x="1715801" y="0"/>
                </a:cubicBezTo>
                <a:cubicBezTo>
                  <a:pt x="1768004" y="0"/>
                  <a:pt x="1835562" y="37478"/>
                  <a:pt x="1863198" y="84326"/>
                </a:cubicBezTo>
                <a:cubicBezTo>
                  <a:pt x="2379089" y="993169"/>
                  <a:pt x="2379089" y="993169"/>
                  <a:pt x="2379089" y="993169"/>
                </a:cubicBezTo>
                <a:cubicBezTo>
                  <a:pt x="2403656" y="1043140"/>
                  <a:pt x="2403656" y="1118096"/>
                  <a:pt x="2379089" y="1168068"/>
                </a:cubicBezTo>
                <a:cubicBezTo>
                  <a:pt x="1863198" y="2076910"/>
                  <a:pt x="1863198" y="2076910"/>
                  <a:pt x="1863198" y="2076910"/>
                </a:cubicBezTo>
                <a:cubicBezTo>
                  <a:pt x="1835562" y="2123759"/>
                  <a:pt x="1768004" y="2161236"/>
                  <a:pt x="1715801" y="2161236"/>
                </a:cubicBezTo>
                <a:lnTo>
                  <a:pt x="684017" y="2161236"/>
                </a:lnTo>
                <a:cubicBezTo>
                  <a:pt x="628744" y="2161236"/>
                  <a:pt x="561187" y="2123759"/>
                  <a:pt x="536621" y="2076910"/>
                </a:cubicBezTo>
                <a:cubicBezTo>
                  <a:pt x="20729" y="1168068"/>
                  <a:pt x="20729" y="1168068"/>
                  <a:pt x="20729" y="1168068"/>
                </a:cubicBezTo>
                <a:cubicBezTo>
                  <a:pt x="-6909" y="1118096"/>
                  <a:pt x="-6909" y="1043140"/>
                  <a:pt x="20729" y="993169"/>
                </a:cubicBezTo>
                <a:cubicBezTo>
                  <a:pt x="536621" y="84326"/>
                  <a:pt x="536621" y="84326"/>
                  <a:pt x="536621" y="84326"/>
                </a:cubicBezTo>
                <a:cubicBezTo>
                  <a:pt x="561187" y="37478"/>
                  <a:pt x="628744" y="0"/>
                  <a:pt x="684017" y="0"/>
                </a:cubicBezTo>
                <a:close/>
              </a:path>
            </a:pathLst>
          </a:custGeom>
        </p:spPr>
      </p:pic>
      <p:pic>
        <p:nvPicPr>
          <p:cNvPr id="3074" name="Picture 2" descr="Fax, White Male, 3D Model, Isolated, 3D">
            <a:extLst>
              <a:ext uri="{FF2B5EF4-FFF2-40B4-BE49-F238E27FC236}">
                <a16:creationId xmlns:a16="http://schemas.microsoft.com/office/drawing/2014/main" id="{EF1EB92B-5906-4864-9D20-34862F6BDE6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541" b="9184"/>
          <a:stretch/>
        </p:blipFill>
        <p:spPr bwMode="auto">
          <a:xfrm>
            <a:off x="5484502" y="1423024"/>
            <a:ext cx="6274683" cy="4597738"/>
          </a:xfrm>
          <a:custGeom>
            <a:avLst/>
            <a:gdLst/>
            <a:ahLst/>
            <a:cxnLst/>
            <a:rect l="l" t="t" r="r" b="b"/>
            <a:pathLst>
              <a:path w="6274683" h="4597738">
                <a:moveTo>
                  <a:pt x="373676" y="2507768"/>
                </a:moveTo>
                <a:cubicBezTo>
                  <a:pt x="937335" y="2507768"/>
                  <a:pt x="937335" y="2507768"/>
                  <a:pt x="937335" y="2507768"/>
                </a:cubicBezTo>
                <a:cubicBezTo>
                  <a:pt x="965853" y="2507768"/>
                  <a:pt x="1002759" y="2527661"/>
                  <a:pt x="1017857" y="2552528"/>
                </a:cubicBezTo>
                <a:cubicBezTo>
                  <a:pt x="1299687" y="3034940"/>
                  <a:pt x="1299687" y="3034940"/>
                  <a:pt x="1299687" y="3034940"/>
                </a:cubicBezTo>
                <a:cubicBezTo>
                  <a:pt x="1313107" y="3061464"/>
                  <a:pt x="1313107" y="3101250"/>
                  <a:pt x="1299687" y="3127775"/>
                </a:cubicBezTo>
                <a:cubicBezTo>
                  <a:pt x="1017857" y="3610186"/>
                  <a:pt x="1017857" y="3610186"/>
                  <a:pt x="1017857" y="3610186"/>
                </a:cubicBezTo>
                <a:cubicBezTo>
                  <a:pt x="1002759" y="3635053"/>
                  <a:pt x="965853" y="3654946"/>
                  <a:pt x="937335" y="3654946"/>
                </a:cubicBezTo>
                <a:lnTo>
                  <a:pt x="373676" y="3654946"/>
                </a:lnTo>
                <a:cubicBezTo>
                  <a:pt x="343480" y="3654946"/>
                  <a:pt x="306574" y="3635053"/>
                  <a:pt x="293153" y="3610186"/>
                </a:cubicBezTo>
                <a:cubicBezTo>
                  <a:pt x="11324" y="3127775"/>
                  <a:pt x="11324" y="3127775"/>
                  <a:pt x="11324" y="3127775"/>
                </a:cubicBezTo>
                <a:cubicBezTo>
                  <a:pt x="-3774" y="3101250"/>
                  <a:pt x="-3774" y="3061464"/>
                  <a:pt x="11324" y="3034940"/>
                </a:cubicBezTo>
                <a:cubicBezTo>
                  <a:pt x="293153" y="2552528"/>
                  <a:pt x="293153" y="2552528"/>
                  <a:pt x="293153" y="2552528"/>
                </a:cubicBezTo>
                <a:cubicBezTo>
                  <a:pt x="306574" y="2527661"/>
                  <a:pt x="343480" y="2507768"/>
                  <a:pt x="373676" y="2507768"/>
                </a:cubicBezTo>
                <a:close/>
                <a:moveTo>
                  <a:pt x="2963165" y="0"/>
                </a:moveTo>
                <a:lnTo>
                  <a:pt x="3100668" y="0"/>
                </a:lnTo>
                <a:cubicBezTo>
                  <a:pt x="4782082" y="0"/>
                  <a:pt x="4782082" y="0"/>
                  <a:pt x="4782082" y="0"/>
                </a:cubicBezTo>
                <a:cubicBezTo>
                  <a:pt x="4896379" y="0"/>
                  <a:pt x="5044296" y="79730"/>
                  <a:pt x="5104806" y="179392"/>
                </a:cubicBezTo>
                <a:cubicBezTo>
                  <a:pt x="6234342" y="2112834"/>
                  <a:pt x="6234342" y="2112834"/>
                  <a:pt x="6234342" y="2112834"/>
                </a:cubicBezTo>
                <a:cubicBezTo>
                  <a:pt x="6288131" y="2219140"/>
                  <a:pt x="6288131" y="2378598"/>
                  <a:pt x="6234342" y="2484906"/>
                </a:cubicBezTo>
                <a:cubicBezTo>
                  <a:pt x="5104806" y="4418346"/>
                  <a:pt x="5104806" y="4418346"/>
                  <a:pt x="5104806" y="4418346"/>
                </a:cubicBezTo>
                <a:cubicBezTo>
                  <a:pt x="5044296" y="4518010"/>
                  <a:pt x="4896379" y="4597738"/>
                  <a:pt x="4782082" y="4597738"/>
                </a:cubicBezTo>
                <a:lnTo>
                  <a:pt x="2523007" y="4597738"/>
                </a:lnTo>
                <a:cubicBezTo>
                  <a:pt x="2401986" y="4597738"/>
                  <a:pt x="2254071" y="4518010"/>
                  <a:pt x="2200284" y="4418346"/>
                </a:cubicBezTo>
                <a:cubicBezTo>
                  <a:pt x="1070747" y="2484906"/>
                  <a:pt x="1070747" y="2484906"/>
                  <a:pt x="1070747" y="2484906"/>
                </a:cubicBezTo>
                <a:cubicBezTo>
                  <a:pt x="1010234" y="2378598"/>
                  <a:pt x="1010234" y="2219140"/>
                  <a:pt x="1070747" y="2112834"/>
                </a:cubicBezTo>
                <a:cubicBezTo>
                  <a:pt x="1141343" y="1991994"/>
                  <a:pt x="1207527" y="1878706"/>
                  <a:pt x="1269574" y="1772499"/>
                </a:cubicBezTo>
                <a:lnTo>
                  <a:pt x="1354552" y="1627041"/>
                </a:lnTo>
                <a:lnTo>
                  <a:pt x="2423436" y="1627041"/>
                </a:lnTo>
                <a:cubicBezTo>
                  <a:pt x="2482091" y="1627041"/>
                  <a:pt x="2557999" y="1586126"/>
                  <a:pt x="2589052" y="1534980"/>
                </a:cubicBezTo>
                <a:cubicBezTo>
                  <a:pt x="2589052" y="1534980"/>
                  <a:pt x="2589052" y="1534980"/>
                  <a:pt x="3168709" y="542774"/>
                </a:cubicBezTo>
                <a:cubicBezTo>
                  <a:pt x="3196312" y="488219"/>
                  <a:pt x="3196312" y="406388"/>
                  <a:pt x="3168709" y="351833"/>
                </a:cubicBezTo>
                <a:cubicBezTo>
                  <a:pt x="3168709" y="351833"/>
                  <a:pt x="3168709" y="351833"/>
                  <a:pt x="2980349" y="294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4340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B23EB2E-D18E-4FD3-A4E9-E409DC8B6A39}"/>
              </a:ext>
            </a:extLst>
          </p:cNvPr>
          <p:cNvSpPr>
            <a:spLocks noGrp="1"/>
          </p:cNvSpPr>
          <p:nvPr>
            <p:ph type="title"/>
          </p:nvPr>
        </p:nvSpPr>
        <p:spPr>
          <a:xfrm>
            <a:off x="6094105" y="802955"/>
            <a:ext cx="4977976" cy="1454051"/>
          </a:xfrm>
        </p:spPr>
        <p:txBody>
          <a:bodyPr>
            <a:normAutofit/>
          </a:bodyPr>
          <a:lstStyle/>
          <a:p>
            <a:r>
              <a:rPr lang="en-GB">
                <a:solidFill>
                  <a:srgbClr val="000000"/>
                </a:solidFill>
              </a:rPr>
              <a:t>Research questions</a:t>
            </a:r>
          </a:p>
        </p:txBody>
      </p:sp>
      <p:sp>
        <p:nvSpPr>
          <p:cNvPr id="7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122" name="Picture 2" descr="Magnifying Glass, Magnifier Glass, Glass">
            <a:extLst>
              <a:ext uri="{FF2B5EF4-FFF2-40B4-BE49-F238E27FC236}">
                <a16:creationId xmlns:a16="http://schemas.microsoft.com/office/drawing/2014/main" id="{046DB79A-9945-4062-BEE4-8E083834FA62}"/>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l="5842" r="-2" b="-2"/>
          <a:stretch/>
        </p:blipFill>
        <p:spPr bwMode="auto">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A8730EEB-DF97-4712-8CED-05AAFC5D701C}"/>
              </a:ext>
            </a:extLst>
          </p:cNvPr>
          <p:cNvSpPr>
            <a:spLocks noGrp="1"/>
          </p:cNvSpPr>
          <p:nvPr>
            <p:ph idx="1"/>
          </p:nvPr>
        </p:nvSpPr>
        <p:spPr>
          <a:xfrm>
            <a:off x="6090574" y="2421682"/>
            <a:ext cx="4977578" cy="3639289"/>
          </a:xfrm>
        </p:spPr>
        <p:txBody>
          <a:bodyPr anchor="ctr">
            <a:normAutofit/>
          </a:bodyPr>
          <a:lstStyle/>
          <a:p>
            <a:pPr marL="742950" lvl="0" indent="-742950" fontAlgn="base">
              <a:buFont typeface="+mj-lt"/>
              <a:buAutoNum type="arabicPeriod"/>
            </a:pPr>
            <a:r>
              <a:rPr lang="en-GB" sz="2000">
                <a:solidFill>
                  <a:srgbClr val="000000"/>
                </a:solidFill>
              </a:rPr>
              <a:t>How do biographical influences affect our approach to CPD?  </a:t>
            </a:r>
          </a:p>
          <a:p>
            <a:pPr marL="742950" lvl="0" indent="-742950" fontAlgn="base">
              <a:buFont typeface="+mj-lt"/>
              <a:buAutoNum type="arabicPeriod"/>
            </a:pPr>
            <a:r>
              <a:rPr lang="en-GB" sz="2000">
                <a:solidFill>
                  <a:srgbClr val="000000"/>
                </a:solidFill>
              </a:rPr>
              <a:t>What internal conditions appear to impact our ability to engage with CPD?  </a:t>
            </a:r>
          </a:p>
          <a:p>
            <a:pPr marL="742950" lvl="0" indent="-742950" fontAlgn="base">
              <a:buFont typeface="+mj-lt"/>
              <a:buAutoNum type="arabicPeriod"/>
            </a:pPr>
            <a:r>
              <a:rPr lang="en-GB" sz="2000">
                <a:solidFill>
                  <a:srgbClr val="000000"/>
                </a:solidFill>
              </a:rPr>
              <a:t>How does it feel to learn?  </a:t>
            </a:r>
          </a:p>
          <a:p>
            <a:endParaRPr lang="en-GB" sz="2000">
              <a:solidFill>
                <a:srgbClr val="000000"/>
              </a:solidFill>
            </a:endParaRPr>
          </a:p>
        </p:txBody>
      </p:sp>
    </p:spTree>
    <p:extLst>
      <p:ext uri="{BB962C8B-B14F-4D97-AF65-F5344CB8AC3E}">
        <p14:creationId xmlns:p14="http://schemas.microsoft.com/office/powerpoint/2010/main" val="731713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59264BFD-360D-430E-B593-7BC0D00FBD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A4538145-ACBA-40C0-AFBD-DE742723D5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6" cy="6858000"/>
            <a:chOff x="1" y="0"/>
            <a:chExt cx="12191996" cy="6858000"/>
          </a:xfrm>
        </p:grpSpPr>
        <p:sp useBgFill="1">
          <p:nvSpPr>
            <p:cNvPr id="140" name="Rectangle 139">
              <a:extLst>
                <a:ext uri="{FF2B5EF4-FFF2-40B4-BE49-F238E27FC236}">
                  <a16:creationId xmlns:a16="http://schemas.microsoft.com/office/drawing/2014/main" id="{7BAD3960-6DE9-4457-8083-F6FFBD58D7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ln w="0">
              <a:noFill/>
              <a:prstDash val="solid"/>
              <a:round/>
              <a:headEnd/>
              <a:tailEnd/>
            </a:ln>
          </p:spPr>
          <p:txBody>
            <a:bodyPr rtlCol="0" anchor="ctr"/>
            <a:lstStyle/>
            <a:p>
              <a:pPr algn="ctr" defTabSz="457200"/>
              <a:endParaRPr lang="en-US">
                <a:solidFill>
                  <a:schemeClr val="tx1"/>
                </a:solidFill>
              </a:endParaRPr>
            </a:p>
          </p:txBody>
        </p:sp>
        <p:sp>
          <p:nvSpPr>
            <p:cNvPr id="141" name="Rectangle 140">
              <a:extLst>
                <a:ext uri="{FF2B5EF4-FFF2-40B4-BE49-F238E27FC236}">
                  <a16:creationId xmlns:a16="http://schemas.microsoft.com/office/drawing/2014/main" id="{F3F5E368-26F9-408D-9C1D-D007FCE0C2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grpSp>
      <p:sp>
        <p:nvSpPr>
          <p:cNvPr id="2" name="Title 1">
            <a:extLst>
              <a:ext uri="{FF2B5EF4-FFF2-40B4-BE49-F238E27FC236}">
                <a16:creationId xmlns:a16="http://schemas.microsoft.com/office/drawing/2014/main" id="{8F13EAF4-01A6-4779-A033-3A938DB163E6}"/>
              </a:ext>
            </a:extLst>
          </p:cNvPr>
          <p:cNvSpPr>
            <a:spLocks noGrp="1"/>
          </p:cNvSpPr>
          <p:nvPr>
            <p:ph type="title"/>
          </p:nvPr>
        </p:nvSpPr>
        <p:spPr>
          <a:xfrm>
            <a:off x="765051" y="662400"/>
            <a:ext cx="4516505" cy="1492132"/>
          </a:xfrm>
        </p:spPr>
        <p:txBody>
          <a:bodyPr anchor="t">
            <a:normAutofit/>
          </a:bodyPr>
          <a:lstStyle/>
          <a:p>
            <a:r>
              <a:rPr lang="en-GB"/>
              <a:t>What did I do?</a:t>
            </a:r>
          </a:p>
        </p:txBody>
      </p:sp>
      <p:sp>
        <p:nvSpPr>
          <p:cNvPr id="3" name="Content Placeholder 2">
            <a:extLst>
              <a:ext uri="{FF2B5EF4-FFF2-40B4-BE49-F238E27FC236}">
                <a16:creationId xmlns:a16="http://schemas.microsoft.com/office/drawing/2014/main" id="{CED24A6A-6DB6-4336-BA63-255BEE40D990}"/>
              </a:ext>
            </a:extLst>
          </p:cNvPr>
          <p:cNvSpPr>
            <a:spLocks noGrp="1"/>
          </p:cNvSpPr>
          <p:nvPr>
            <p:ph idx="1"/>
          </p:nvPr>
        </p:nvSpPr>
        <p:spPr>
          <a:xfrm>
            <a:off x="765052" y="2286001"/>
            <a:ext cx="4389998" cy="3844800"/>
          </a:xfrm>
        </p:spPr>
        <p:txBody>
          <a:bodyPr>
            <a:normAutofit/>
          </a:bodyPr>
          <a:lstStyle/>
          <a:p>
            <a:pPr marL="0" indent="0">
              <a:buNone/>
            </a:pPr>
            <a:endParaRPr lang="en-GB" sz="2000">
              <a:solidFill>
                <a:schemeClr val="tx1">
                  <a:alpha val="60000"/>
                </a:schemeClr>
              </a:solidFill>
            </a:endParaRPr>
          </a:p>
          <a:p>
            <a:pPr marL="0" indent="0">
              <a:buNone/>
            </a:pPr>
            <a:r>
              <a:rPr lang="en-GB" sz="2000" i="1">
                <a:solidFill>
                  <a:schemeClr val="tx1">
                    <a:alpha val="60000"/>
                  </a:schemeClr>
                </a:solidFill>
              </a:rPr>
              <a:t>‘As you know, I’m interested in exploring the emotional experience of CPD. So in this interview, I’m not going to interrupt or guide you in any way. I want to hear what you have to say and the connections you make. I’m inviting you to talk in whatever way you like about your experience of CPD, its impact on you and your development as a practitioner.’</a:t>
            </a:r>
            <a:r>
              <a:rPr lang="en-GB" sz="2000">
                <a:solidFill>
                  <a:schemeClr val="tx1">
                    <a:alpha val="60000"/>
                  </a:schemeClr>
                </a:solidFill>
              </a:rPr>
              <a:t> </a:t>
            </a:r>
          </a:p>
          <a:p>
            <a:pPr marL="0" indent="0">
              <a:buNone/>
            </a:pPr>
            <a:r>
              <a:rPr lang="en-GB" sz="2000">
                <a:solidFill>
                  <a:schemeClr val="tx1">
                    <a:alpha val="60000"/>
                  </a:schemeClr>
                </a:solidFill>
              </a:rPr>
              <a:t>	</a:t>
            </a:r>
          </a:p>
        </p:txBody>
      </p:sp>
      <p:sp>
        <p:nvSpPr>
          <p:cNvPr id="143" name="Freeform: Shape 142">
            <a:extLst>
              <a:ext uri="{FF2B5EF4-FFF2-40B4-BE49-F238E27FC236}">
                <a16:creationId xmlns:a16="http://schemas.microsoft.com/office/drawing/2014/main" id="{F249C1C3-EBDE-4C27-BD12-A6AE40A4D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87375" y="0"/>
            <a:ext cx="6404625" cy="6373368"/>
          </a:xfrm>
          <a:custGeom>
            <a:avLst/>
            <a:gdLst>
              <a:gd name="connsiteX0" fmla="*/ 353272 w 6404625"/>
              <a:gd name="connsiteY0" fmla="*/ 0 h 6373368"/>
              <a:gd name="connsiteX1" fmla="*/ 6404625 w 6404625"/>
              <a:gd name="connsiteY1" fmla="*/ 0 h 6373368"/>
              <a:gd name="connsiteX2" fmla="*/ 6404625 w 6404625"/>
              <a:gd name="connsiteY2" fmla="*/ 6008204 h 6373368"/>
              <a:gd name="connsiteX3" fmla="*/ 6374459 w 6404625"/>
              <a:gd name="connsiteY3" fmla="*/ 6023890 h 6373368"/>
              <a:gd name="connsiteX4" fmla="*/ 6290584 w 6404625"/>
              <a:gd name="connsiteY4" fmla="*/ 6049055 h 6373368"/>
              <a:gd name="connsiteX5" fmla="*/ 6203913 w 6404625"/>
              <a:gd name="connsiteY5" fmla="*/ 6060237 h 6373368"/>
              <a:gd name="connsiteX6" fmla="*/ 6114448 w 6404625"/>
              <a:gd name="connsiteY6" fmla="*/ 6063033 h 6373368"/>
              <a:gd name="connsiteX7" fmla="*/ 6019391 w 6404625"/>
              <a:gd name="connsiteY7" fmla="*/ 6054644 h 6373368"/>
              <a:gd name="connsiteX8" fmla="*/ 5924332 w 6404625"/>
              <a:gd name="connsiteY8" fmla="*/ 6043462 h 6373368"/>
              <a:gd name="connsiteX9" fmla="*/ 5829275 w 6404625"/>
              <a:gd name="connsiteY9" fmla="*/ 6029482 h 6373368"/>
              <a:gd name="connsiteX10" fmla="*/ 5734216 w 6404625"/>
              <a:gd name="connsiteY10" fmla="*/ 6018300 h 6373368"/>
              <a:gd name="connsiteX11" fmla="*/ 5639159 w 6404625"/>
              <a:gd name="connsiteY11" fmla="*/ 6012708 h 6373368"/>
              <a:gd name="connsiteX12" fmla="*/ 5546898 w 6404625"/>
              <a:gd name="connsiteY12" fmla="*/ 6012708 h 6373368"/>
              <a:gd name="connsiteX13" fmla="*/ 5460227 w 6404625"/>
              <a:gd name="connsiteY13" fmla="*/ 6023890 h 6373368"/>
              <a:gd name="connsiteX14" fmla="*/ 5370760 w 6404625"/>
              <a:gd name="connsiteY14" fmla="*/ 6046258 h 6373368"/>
              <a:gd name="connsiteX15" fmla="*/ 5289681 w 6404625"/>
              <a:gd name="connsiteY15" fmla="*/ 6079807 h 6373368"/>
              <a:gd name="connsiteX16" fmla="*/ 5205808 w 6404625"/>
              <a:gd name="connsiteY16" fmla="*/ 6124541 h 6373368"/>
              <a:gd name="connsiteX17" fmla="*/ 5121933 w 6404625"/>
              <a:gd name="connsiteY17" fmla="*/ 6169276 h 6373368"/>
              <a:gd name="connsiteX18" fmla="*/ 5038061 w 6404625"/>
              <a:gd name="connsiteY18" fmla="*/ 6219598 h 6373368"/>
              <a:gd name="connsiteX19" fmla="*/ 4956981 w 6404625"/>
              <a:gd name="connsiteY19" fmla="*/ 6267129 h 6373368"/>
              <a:gd name="connsiteX20" fmla="*/ 4870311 w 6404625"/>
              <a:gd name="connsiteY20" fmla="*/ 6309065 h 6373368"/>
              <a:gd name="connsiteX21" fmla="*/ 4786435 w 6404625"/>
              <a:gd name="connsiteY21" fmla="*/ 6342614 h 6373368"/>
              <a:gd name="connsiteX22" fmla="*/ 4699765 w 6404625"/>
              <a:gd name="connsiteY22" fmla="*/ 6364982 h 6373368"/>
              <a:gd name="connsiteX23" fmla="*/ 4610299 w 6404625"/>
              <a:gd name="connsiteY23" fmla="*/ 6373368 h 6373368"/>
              <a:gd name="connsiteX24" fmla="*/ 4520833 w 6404625"/>
              <a:gd name="connsiteY24" fmla="*/ 6364982 h 6373368"/>
              <a:gd name="connsiteX25" fmla="*/ 4434163 w 6404625"/>
              <a:gd name="connsiteY25" fmla="*/ 6342614 h 6373368"/>
              <a:gd name="connsiteX26" fmla="*/ 4350289 w 6404625"/>
              <a:gd name="connsiteY26" fmla="*/ 6309065 h 6373368"/>
              <a:gd name="connsiteX27" fmla="*/ 4263617 w 6404625"/>
              <a:gd name="connsiteY27" fmla="*/ 6267129 h 6373368"/>
              <a:gd name="connsiteX28" fmla="*/ 4182539 w 6404625"/>
              <a:gd name="connsiteY28" fmla="*/ 6219598 h 6373368"/>
              <a:gd name="connsiteX29" fmla="*/ 4098666 w 6404625"/>
              <a:gd name="connsiteY29" fmla="*/ 6169276 h 6373368"/>
              <a:gd name="connsiteX30" fmla="*/ 4014791 w 6404625"/>
              <a:gd name="connsiteY30" fmla="*/ 6124541 h 6373368"/>
              <a:gd name="connsiteX31" fmla="*/ 3930916 w 6404625"/>
              <a:gd name="connsiteY31" fmla="*/ 6079807 h 6373368"/>
              <a:gd name="connsiteX32" fmla="*/ 3847041 w 6404625"/>
              <a:gd name="connsiteY32" fmla="*/ 6046258 h 6373368"/>
              <a:gd name="connsiteX33" fmla="*/ 3760372 w 6404625"/>
              <a:gd name="connsiteY33" fmla="*/ 6023890 h 6373368"/>
              <a:gd name="connsiteX34" fmla="*/ 3673701 w 6404625"/>
              <a:gd name="connsiteY34" fmla="*/ 6012708 h 6373368"/>
              <a:gd name="connsiteX35" fmla="*/ 3581438 w 6404625"/>
              <a:gd name="connsiteY35" fmla="*/ 6012708 h 6373368"/>
              <a:gd name="connsiteX36" fmla="*/ 3486381 w 6404625"/>
              <a:gd name="connsiteY36" fmla="*/ 6018300 h 6373368"/>
              <a:gd name="connsiteX37" fmla="*/ 3391322 w 6404625"/>
              <a:gd name="connsiteY37" fmla="*/ 6029482 h 6373368"/>
              <a:gd name="connsiteX38" fmla="*/ 3296265 w 6404625"/>
              <a:gd name="connsiteY38" fmla="*/ 6043462 h 6373368"/>
              <a:gd name="connsiteX39" fmla="*/ 3201210 w 6404625"/>
              <a:gd name="connsiteY39" fmla="*/ 6054644 h 6373368"/>
              <a:gd name="connsiteX40" fmla="*/ 3106151 w 6404625"/>
              <a:gd name="connsiteY40" fmla="*/ 6063033 h 6373368"/>
              <a:gd name="connsiteX41" fmla="*/ 3016684 w 6404625"/>
              <a:gd name="connsiteY41" fmla="*/ 6060237 h 6373368"/>
              <a:gd name="connsiteX42" fmla="*/ 2930015 w 6404625"/>
              <a:gd name="connsiteY42" fmla="*/ 6049055 h 6373368"/>
              <a:gd name="connsiteX43" fmla="*/ 2846140 w 6404625"/>
              <a:gd name="connsiteY43" fmla="*/ 6023890 h 6373368"/>
              <a:gd name="connsiteX44" fmla="*/ 2776243 w 6404625"/>
              <a:gd name="connsiteY44" fmla="*/ 5987546 h 6373368"/>
              <a:gd name="connsiteX45" fmla="*/ 2709145 w 6404625"/>
              <a:gd name="connsiteY45" fmla="*/ 5940017 h 6373368"/>
              <a:gd name="connsiteX46" fmla="*/ 2650432 w 6404625"/>
              <a:gd name="connsiteY46" fmla="*/ 5884101 h 6373368"/>
              <a:gd name="connsiteX47" fmla="*/ 2591719 w 6404625"/>
              <a:gd name="connsiteY47" fmla="*/ 5819798 h 6373368"/>
              <a:gd name="connsiteX48" fmla="*/ 2538599 w 6404625"/>
              <a:gd name="connsiteY48" fmla="*/ 5752697 h 6373368"/>
              <a:gd name="connsiteX49" fmla="*/ 2485480 w 6404625"/>
              <a:gd name="connsiteY49" fmla="*/ 5682802 h 6373368"/>
              <a:gd name="connsiteX50" fmla="*/ 2432360 w 6404625"/>
              <a:gd name="connsiteY50" fmla="*/ 5612908 h 6373368"/>
              <a:gd name="connsiteX51" fmla="*/ 2379237 w 6404625"/>
              <a:gd name="connsiteY51" fmla="*/ 5545809 h 6373368"/>
              <a:gd name="connsiteX52" fmla="*/ 2323320 w 6404625"/>
              <a:gd name="connsiteY52" fmla="*/ 5481502 h 6373368"/>
              <a:gd name="connsiteX53" fmla="*/ 2259018 w 6404625"/>
              <a:gd name="connsiteY53" fmla="*/ 5425586 h 6373368"/>
              <a:gd name="connsiteX54" fmla="*/ 2197511 w 6404625"/>
              <a:gd name="connsiteY54" fmla="*/ 5375263 h 6373368"/>
              <a:gd name="connsiteX55" fmla="*/ 2127614 w 6404625"/>
              <a:gd name="connsiteY55" fmla="*/ 5336121 h 6373368"/>
              <a:gd name="connsiteX56" fmla="*/ 2052128 w 6404625"/>
              <a:gd name="connsiteY56" fmla="*/ 5302573 h 6373368"/>
              <a:gd name="connsiteX57" fmla="*/ 1971049 w 6404625"/>
              <a:gd name="connsiteY57" fmla="*/ 5274612 h 6373368"/>
              <a:gd name="connsiteX58" fmla="*/ 1887176 w 6404625"/>
              <a:gd name="connsiteY58" fmla="*/ 5249450 h 6373368"/>
              <a:gd name="connsiteX59" fmla="*/ 1803301 w 6404625"/>
              <a:gd name="connsiteY59" fmla="*/ 5227084 h 6373368"/>
              <a:gd name="connsiteX60" fmla="*/ 1716630 w 6404625"/>
              <a:gd name="connsiteY60" fmla="*/ 5204720 h 6373368"/>
              <a:gd name="connsiteX61" fmla="*/ 1635551 w 6404625"/>
              <a:gd name="connsiteY61" fmla="*/ 5179557 h 6373368"/>
              <a:gd name="connsiteX62" fmla="*/ 1554473 w 6404625"/>
              <a:gd name="connsiteY62" fmla="*/ 5151597 h 6373368"/>
              <a:gd name="connsiteX63" fmla="*/ 1478988 w 6404625"/>
              <a:gd name="connsiteY63" fmla="*/ 5118049 h 6373368"/>
              <a:gd name="connsiteX64" fmla="*/ 1411887 w 6404625"/>
              <a:gd name="connsiteY64" fmla="*/ 5076112 h 6373368"/>
              <a:gd name="connsiteX65" fmla="*/ 1350380 w 6404625"/>
              <a:gd name="connsiteY65" fmla="*/ 5025785 h 6373368"/>
              <a:gd name="connsiteX66" fmla="*/ 1300053 w 6404625"/>
              <a:gd name="connsiteY66" fmla="*/ 4964279 h 6373368"/>
              <a:gd name="connsiteX67" fmla="*/ 1258117 w 6404625"/>
              <a:gd name="connsiteY67" fmla="*/ 4897178 h 6373368"/>
              <a:gd name="connsiteX68" fmla="*/ 1224567 w 6404625"/>
              <a:gd name="connsiteY68" fmla="*/ 4821691 h 6373368"/>
              <a:gd name="connsiteX69" fmla="*/ 1196609 w 6404625"/>
              <a:gd name="connsiteY69" fmla="*/ 4740614 h 6373368"/>
              <a:gd name="connsiteX70" fmla="*/ 1171447 w 6404625"/>
              <a:gd name="connsiteY70" fmla="*/ 4659533 h 6373368"/>
              <a:gd name="connsiteX71" fmla="*/ 1149080 w 6404625"/>
              <a:gd name="connsiteY71" fmla="*/ 4572865 h 6373368"/>
              <a:gd name="connsiteX72" fmla="*/ 1126714 w 6404625"/>
              <a:gd name="connsiteY72" fmla="*/ 4488990 h 6373368"/>
              <a:gd name="connsiteX73" fmla="*/ 1101552 w 6404625"/>
              <a:gd name="connsiteY73" fmla="*/ 4405115 h 6373368"/>
              <a:gd name="connsiteX74" fmla="*/ 1073593 w 6404625"/>
              <a:gd name="connsiteY74" fmla="*/ 4324036 h 6373368"/>
              <a:gd name="connsiteX75" fmla="*/ 1040045 w 6404625"/>
              <a:gd name="connsiteY75" fmla="*/ 4248549 h 6373368"/>
              <a:gd name="connsiteX76" fmla="*/ 1000902 w 6404625"/>
              <a:gd name="connsiteY76" fmla="*/ 4178654 h 6373368"/>
              <a:gd name="connsiteX77" fmla="*/ 950576 w 6404625"/>
              <a:gd name="connsiteY77" fmla="*/ 4117146 h 6373368"/>
              <a:gd name="connsiteX78" fmla="*/ 894659 w 6404625"/>
              <a:gd name="connsiteY78" fmla="*/ 4052841 h 6373368"/>
              <a:gd name="connsiteX79" fmla="*/ 830356 w 6404625"/>
              <a:gd name="connsiteY79" fmla="*/ 3996926 h 6373368"/>
              <a:gd name="connsiteX80" fmla="*/ 760460 w 6404625"/>
              <a:gd name="connsiteY80" fmla="*/ 3943806 h 6373368"/>
              <a:gd name="connsiteX81" fmla="*/ 690567 w 6404625"/>
              <a:gd name="connsiteY81" fmla="*/ 3890685 h 6373368"/>
              <a:gd name="connsiteX82" fmla="*/ 620671 w 6404625"/>
              <a:gd name="connsiteY82" fmla="*/ 3837564 h 6373368"/>
              <a:gd name="connsiteX83" fmla="*/ 553571 w 6404625"/>
              <a:gd name="connsiteY83" fmla="*/ 3784444 h 6373368"/>
              <a:gd name="connsiteX84" fmla="*/ 489269 w 6404625"/>
              <a:gd name="connsiteY84" fmla="*/ 3725731 h 6373368"/>
              <a:gd name="connsiteX85" fmla="*/ 433350 w 6404625"/>
              <a:gd name="connsiteY85" fmla="*/ 3667021 h 6373368"/>
              <a:gd name="connsiteX86" fmla="*/ 385824 w 6404625"/>
              <a:gd name="connsiteY86" fmla="*/ 3599922 h 6373368"/>
              <a:gd name="connsiteX87" fmla="*/ 349477 w 6404625"/>
              <a:gd name="connsiteY87" fmla="*/ 3530025 h 6373368"/>
              <a:gd name="connsiteX88" fmla="*/ 324315 w 6404625"/>
              <a:gd name="connsiteY88" fmla="*/ 3446150 h 6373368"/>
              <a:gd name="connsiteX89" fmla="*/ 313131 w 6404625"/>
              <a:gd name="connsiteY89" fmla="*/ 3359479 h 6373368"/>
              <a:gd name="connsiteX90" fmla="*/ 310335 w 6404625"/>
              <a:gd name="connsiteY90" fmla="*/ 3270014 h 6373368"/>
              <a:gd name="connsiteX91" fmla="*/ 318723 w 6404625"/>
              <a:gd name="connsiteY91" fmla="*/ 3174955 h 6373368"/>
              <a:gd name="connsiteX92" fmla="*/ 329907 w 6404625"/>
              <a:gd name="connsiteY92" fmla="*/ 3079898 h 6373368"/>
              <a:gd name="connsiteX93" fmla="*/ 343885 w 6404625"/>
              <a:gd name="connsiteY93" fmla="*/ 2984841 h 6373368"/>
              <a:gd name="connsiteX94" fmla="*/ 355069 w 6404625"/>
              <a:gd name="connsiteY94" fmla="*/ 2889784 h 6373368"/>
              <a:gd name="connsiteX95" fmla="*/ 360659 w 6404625"/>
              <a:gd name="connsiteY95" fmla="*/ 2794725 h 6373368"/>
              <a:gd name="connsiteX96" fmla="*/ 360659 w 6404625"/>
              <a:gd name="connsiteY96" fmla="*/ 2702464 h 6373368"/>
              <a:gd name="connsiteX97" fmla="*/ 349477 w 6404625"/>
              <a:gd name="connsiteY97" fmla="*/ 2615793 h 6373368"/>
              <a:gd name="connsiteX98" fmla="*/ 327111 w 6404625"/>
              <a:gd name="connsiteY98" fmla="*/ 2529122 h 6373368"/>
              <a:gd name="connsiteX99" fmla="*/ 293561 w 6404625"/>
              <a:gd name="connsiteY99" fmla="*/ 2448045 h 6373368"/>
              <a:gd name="connsiteX100" fmla="*/ 251625 w 6404625"/>
              <a:gd name="connsiteY100" fmla="*/ 2364170 h 6373368"/>
              <a:gd name="connsiteX101" fmla="*/ 204096 w 6404625"/>
              <a:gd name="connsiteY101" fmla="*/ 2280295 h 6373368"/>
              <a:gd name="connsiteX102" fmla="*/ 153769 w 6404625"/>
              <a:gd name="connsiteY102" fmla="*/ 2196423 h 6373368"/>
              <a:gd name="connsiteX103" fmla="*/ 106240 w 6404625"/>
              <a:gd name="connsiteY103" fmla="*/ 2115344 h 6373368"/>
              <a:gd name="connsiteX104" fmla="*/ 64305 w 6404625"/>
              <a:gd name="connsiteY104" fmla="*/ 2028673 h 6373368"/>
              <a:gd name="connsiteX105" fmla="*/ 30754 w 6404625"/>
              <a:gd name="connsiteY105" fmla="*/ 1944798 h 6373368"/>
              <a:gd name="connsiteX106" fmla="*/ 8387 w 6404625"/>
              <a:gd name="connsiteY106" fmla="*/ 1858129 h 6373368"/>
              <a:gd name="connsiteX107" fmla="*/ 0 w 6404625"/>
              <a:gd name="connsiteY107" fmla="*/ 1768662 h 6373368"/>
              <a:gd name="connsiteX108" fmla="*/ 8387 w 6404625"/>
              <a:gd name="connsiteY108" fmla="*/ 1679195 h 6373368"/>
              <a:gd name="connsiteX109" fmla="*/ 30754 w 6404625"/>
              <a:gd name="connsiteY109" fmla="*/ 1592526 h 6373368"/>
              <a:gd name="connsiteX110" fmla="*/ 64305 w 6404625"/>
              <a:gd name="connsiteY110" fmla="*/ 1508651 h 6373368"/>
              <a:gd name="connsiteX111" fmla="*/ 106240 w 6404625"/>
              <a:gd name="connsiteY111" fmla="*/ 1421980 h 6373368"/>
              <a:gd name="connsiteX112" fmla="*/ 153769 w 6404625"/>
              <a:gd name="connsiteY112" fmla="*/ 1340903 h 6373368"/>
              <a:gd name="connsiteX113" fmla="*/ 204096 w 6404625"/>
              <a:gd name="connsiteY113" fmla="*/ 1257028 h 6373368"/>
              <a:gd name="connsiteX114" fmla="*/ 251625 w 6404625"/>
              <a:gd name="connsiteY114" fmla="*/ 1173153 h 6373368"/>
              <a:gd name="connsiteX115" fmla="*/ 293561 w 6404625"/>
              <a:gd name="connsiteY115" fmla="*/ 1089278 h 6373368"/>
              <a:gd name="connsiteX116" fmla="*/ 327111 w 6404625"/>
              <a:gd name="connsiteY116" fmla="*/ 1008199 h 6373368"/>
              <a:gd name="connsiteX117" fmla="*/ 349477 w 6404625"/>
              <a:gd name="connsiteY117" fmla="*/ 921528 h 6373368"/>
              <a:gd name="connsiteX118" fmla="*/ 360659 w 6404625"/>
              <a:gd name="connsiteY118" fmla="*/ 834859 h 6373368"/>
              <a:gd name="connsiteX119" fmla="*/ 360659 w 6404625"/>
              <a:gd name="connsiteY119" fmla="*/ 742599 h 6373368"/>
              <a:gd name="connsiteX120" fmla="*/ 355069 w 6404625"/>
              <a:gd name="connsiteY120" fmla="*/ 647539 h 6373368"/>
              <a:gd name="connsiteX121" fmla="*/ 343885 w 6404625"/>
              <a:gd name="connsiteY121" fmla="*/ 552482 h 6373368"/>
              <a:gd name="connsiteX122" fmla="*/ 329907 w 6404625"/>
              <a:gd name="connsiteY122" fmla="*/ 457425 h 6373368"/>
              <a:gd name="connsiteX123" fmla="*/ 318723 w 6404625"/>
              <a:gd name="connsiteY123" fmla="*/ 362366 h 6373368"/>
              <a:gd name="connsiteX124" fmla="*/ 310335 w 6404625"/>
              <a:gd name="connsiteY124" fmla="*/ 267309 h 6373368"/>
              <a:gd name="connsiteX125" fmla="*/ 313131 w 6404625"/>
              <a:gd name="connsiteY125" fmla="*/ 177842 h 6373368"/>
              <a:gd name="connsiteX126" fmla="*/ 324315 w 6404625"/>
              <a:gd name="connsiteY126" fmla="*/ 91173 h 6373368"/>
              <a:gd name="connsiteX127" fmla="*/ 349477 w 6404625"/>
              <a:gd name="connsiteY127" fmla="*/ 7296 h 6373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6404625" h="6373368">
                <a:moveTo>
                  <a:pt x="353272" y="0"/>
                </a:moveTo>
                <a:lnTo>
                  <a:pt x="6404625" y="0"/>
                </a:lnTo>
                <a:lnTo>
                  <a:pt x="6404625" y="6008204"/>
                </a:lnTo>
                <a:lnTo>
                  <a:pt x="6374459" y="6023890"/>
                </a:lnTo>
                <a:lnTo>
                  <a:pt x="6290584" y="6049055"/>
                </a:lnTo>
                <a:lnTo>
                  <a:pt x="6203913" y="6060237"/>
                </a:lnTo>
                <a:lnTo>
                  <a:pt x="6114448" y="6063033"/>
                </a:lnTo>
                <a:lnTo>
                  <a:pt x="6019391" y="6054644"/>
                </a:lnTo>
                <a:lnTo>
                  <a:pt x="5924332" y="6043462"/>
                </a:lnTo>
                <a:lnTo>
                  <a:pt x="5829275" y="6029482"/>
                </a:lnTo>
                <a:lnTo>
                  <a:pt x="5734216" y="6018300"/>
                </a:lnTo>
                <a:lnTo>
                  <a:pt x="5639159" y="6012708"/>
                </a:lnTo>
                <a:lnTo>
                  <a:pt x="5546898" y="6012708"/>
                </a:lnTo>
                <a:lnTo>
                  <a:pt x="5460227" y="6023890"/>
                </a:lnTo>
                <a:lnTo>
                  <a:pt x="5370760" y="6046258"/>
                </a:lnTo>
                <a:lnTo>
                  <a:pt x="5289681" y="6079807"/>
                </a:lnTo>
                <a:lnTo>
                  <a:pt x="5205808" y="6124541"/>
                </a:lnTo>
                <a:lnTo>
                  <a:pt x="5121933" y="6169276"/>
                </a:lnTo>
                <a:lnTo>
                  <a:pt x="5038061" y="6219598"/>
                </a:lnTo>
                <a:lnTo>
                  <a:pt x="4956981" y="6267129"/>
                </a:lnTo>
                <a:lnTo>
                  <a:pt x="4870311" y="6309065"/>
                </a:lnTo>
                <a:lnTo>
                  <a:pt x="4786435" y="6342614"/>
                </a:lnTo>
                <a:lnTo>
                  <a:pt x="4699765" y="6364982"/>
                </a:lnTo>
                <a:lnTo>
                  <a:pt x="4610299" y="6373368"/>
                </a:lnTo>
                <a:lnTo>
                  <a:pt x="4520833" y="6364982"/>
                </a:lnTo>
                <a:lnTo>
                  <a:pt x="4434163" y="6342614"/>
                </a:lnTo>
                <a:lnTo>
                  <a:pt x="4350289" y="6309065"/>
                </a:lnTo>
                <a:lnTo>
                  <a:pt x="4263617" y="6267129"/>
                </a:lnTo>
                <a:lnTo>
                  <a:pt x="4182539" y="6219598"/>
                </a:lnTo>
                <a:lnTo>
                  <a:pt x="4098666" y="6169276"/>
                </a:lnTo>
                <a:lnTo>
                  <a:pt x="4014791" y="6124541"/>
                </a:lnTo>
                <a:lnTo>
                  <a:pt x="3930916" y="6079807"/>
                </a:lnTo>
                <a:lnTo>
                  <a:pt x="3847041" y="6046258"/>
                </a:lnTo>
                <a:lnTo>
                  <a:pt x="3760372" y="6023890"/>
                </a:lnTo>
                <a:lnTo>
                  <a:pt x="3673701" y="6012708"/>
                </a:lnTo>
                <a:lnTo>
                  <a:pt x="3581438" y="6012708"/>
                </a:lnTo>
                <a:lnTo>
                  <a:pt x="3486381" y="6018300"/>
                </a:lnTo>
                <a:lnTo>
                  <a:pt x="3391322" y="6029482"/>
                </a:lnTo>
                <a:lnTo>
                  <a:pt x="3296265" y="6043462"/>
                </a:lnTo>
                <a:lnTo>
                  <a:pt x="3201210" y="6054644"/>
                </a:lnTo>
                <a:lnTo>
                  <a:pt x="3106151" y="6063033"/>
                </a:lnTo>
                <a:lnTo>
                  <a:pt x="3016684" y="6060237"/>
                </a:lnTo>
                <a:lnTo>
                  <a:pt x="2930015" y="6049055"/>
                </a:lnTo>
                <a:lnTo>
                  <a:pt x="2846140" y="6023890"/>
                </a:lnTo>
                <a:lnTo>
                  <a:pt x="2776243" y="5987546"/>
                </a:lnTo>
                <a:lnTo>
                  <a:pt x="2709145" y="5940017"/>
                </a:lnTo>
                <a:lnTo>
                  <a:pt x="2650432" y="5884101"/>
                </a:lnTo>
                <a:lnTo>
                  <a:pt x="2591719" y="5819798"/>
                </a:lnTo>
                <a:lnTo>
                  <a:pt x="2538599" y="5752697"/>
                </a:lnTo>
                <a:lnTo>
                  <a:pt x="2485480" y="5682802"/>
                </a:lnTo>
                <a:lnTo>
                  <a:pt x="2432360" y="5612908"/>
                </a:lnTo>
                <a:lnTo>
                  <a:pt x="2379237" y="5545809"/>
                </a:lnTo>
                <a:lnTo>
                  <a:pt x="2323320" y="5481502"/>
                </a:lnTo>
                <a:lnTo>
                  <a:pt x="2259018" y="5425586"/>
                </a:lnTo>
                <a:lnTo>
                  <a:pt x="2197511" y="5375263"/>
                </a:lnTo>
                <a:lnTo>
                  <a:pt x="2127614" y="5336121"/>
                </a:lnTo>
                <a:lnTo>
                  <a:pt x="2052128" y="5302573"/>
                </a:lnTo>
                <a:lnTo>
                  <a:pt x="1971049" y="5274612"/>
                </a:lnTo>
                <a:lnTo>
                  <a:pt x="1887176" y="5249450"/>
                </a:lnTo>
                <a:lnTo>
                  <a:pt x="1803301" y="5227084"/>
                </a:lnTo>
                <a:lnTo>
                  <a:pt x="1716630" y="5204720"/>
                </a:lnTo>
                <a:lnTo>
                  <a:pt x="1635551" y="5179557"/>
                </a:lnTo>
                <a:lnTo>
                  <a:pt x="1554473" y="5151597"/>
                </a:lnTo>
                <a:lnTo>
                  <a:pt x="1478988" y="5118049"/>
                </a:lnTo>
                <a:lnTo>
                  <a:pt x="1411887" y="5076112"/>
                </a:lnTo>
                <a:lnTo>
                  <a:pt x="1350380" y="5025785"/>
                </a:lnTo>
                <a:lnTo>
                  <a:pt x="1300053" y="4964279"/>
                </a:lnTo>
                <a:lnTo>
                  <a:pt x="1258117" y="4897178"/>
                </a:lnTo>
                <a:lnTo>
                  <a:pt x="1224567" y="4821691"/>
                </a:lnTo>
                <a:lnTo>
                  <a:pt x="1196609" y="4740614"/>
                </a:lnTo>
                <a:lnTo>
                  <a:pt x="1171447" y="4659533"/>
                </a:lnTo>
                <a:lnTo>
                  <a:pt x="1149080" y="4572865"/>
                </a:lnTo>
                <a:lnTo>
                  <a:pt x="1126714" y="4488990"/>
                </a:lnTo>
                <a:lnTo>
                  <a:pt x="1101552" y="4405115"/>
                </a:lnTo>
                <a:lnTo>
                  <a:pt x="1073593" y="4324036"/>
                </a:lnTo>
                <a:lnTo>
                  <a:pt x="1040045" y="4248549"/>
                </a:lnTo>
                <a:lnTo>
                  <a:pt x="1000902" y="4178654"/>
                </a:lnTo>
                <a:lnTo>
                  <a:pt x="950576" y="4117146"/>
                </a:lnTo>
                <a:lnTo>
                  <a:pt x="894659" y="4052841"/>
                </a:lnTo>
                <a:lnTo>
                  <a:pt x="830356" y="3996926"/>
                </a:lnTo>
                <a:lnTo>
                  <a:pt x="760460" y="3943806"/>
                </a:lnTo>
                <a:lnTo>
                  <a:pt x="690567" y="3890685"/>
                </a:lnTo>
                <a:lnTo>
                  <a:pt x="620671" y="3837564"/>
                </a:lnTo>
                <a:lnTo>
                  <a:pt x="553571" y="3784444"/>
                </a:lnTo>
                <a:lnTo>
                  <a:pt x="489269" y="3725731"/>
                </a:lnTo>
                <a:lnTo>
                  <a:pt x="433350" y="3667021"/>
                </a:lnTo>
                <a:lnTo>
                  <a:pt x="385824" y="3599922"/>
                </a:lnTo>
                <a:lnTo>
                  <a:pt x="349477" y="3530025"/>
                </a:lnTo>
                <a:lnTo>
                  <a:pt x="324315" y="3446150"/>
                </a:lnTo>
                <a:lnTo>
                  <a:pt x="313131" y="3359479"/>
                </a:lnTo>
                <a:lnTo>
                  <a:pt x="310335" y="3270014"/>
                </a:lnTo>
                <a:lnTo>
                  <a:pt x="318723" y="3174955"/>
                </a:lnTo>
                <a:lnTo>
                  <a:pt x="329907" y="3079898"/>
                </a:lnTo>
                <a:lnTo>
                  <a:pt x="343885" y="2984841"/>
                </a:lnTo>
                <a:lnTo>
                  <a:pt x="355069" y="2889784"/>
                </a:lnTo>
                <a:lnTo>
                  <a:pt x="360659" y="2794725"/>
                </a:lnTo>
                <a:lnTo>
                  <a:pt x="360659" y="2702464"/>
                </a:lnTo>
                <a:lnTo>
                  <a:pt x="349477" y="2615793"/>
                </a:lnTo>
                <a:lnTo>
                  <a:pt x="327111" y="2529122"/>
                </a:lnTo>
                <a:lnTo>
                  <a:pt x="293561" y="2448045"/>
                </a:lnTo>
                <a:lnTo>
                  <a:pt x="251625" y="2364170"/>
                </a:lnTo>
                <a:lnTo>
                  <a:pt x="204096" y="2280295"/>
                </a:lnTo>
                <a:lnTo>
                  <a:pt x="153769" y="2196423"/>
                </a:lnTo>
                <a:lnTo>
                  <a:pt x="106240" y="2115344"/>
                </a:lnTo>
                <a:lnTo>
                  <a:pt x="64305" y="2028673"/>
                </a:lnTo>
                <a:lnTo>
                  <a:pt x="30754" y="1944798"/>
                </a:lnTo>
                <a:lnTo>
                  <a:pt x="8387" y="1858129"/>
                </a:lnTo>
                <a:lnTo>
                  <a:pt x="0" y="1768662"/>
                </a:lnTo>
                <a:lnTo>
                  <a:pt x="8387" y="1679195"/>
                </a:lnTo>
                <a:lnTo>
                  <a:pt x="30754" y="1592526"/>
                </a:lnTo>
                <a:lnTo>
                  <a:pt x="64305" y="1508651"/>
                </a:lnTo>
                <a:lnTo>
                  <a:pt x="106240" y="1421980"/>
                </a:lnTo>
                <a:lnTo>
                  <a:pt x="153769" y="1340903"/>
                </a:lnTo>
                <a:lnTo>
                  <a:pt x="204096" y="1257028"/>
                </a:lnTo>
                <a:lnTo>
                  <a:pt x="251625" y="1173153"/>
                </a:lnTo>
                <a:lnTo>
                  <a:pt x="293561" y="1089278"/>
                </a:lnTo>
                <a:lnTo>
                  <a:pt x="327111" y="1008199"/>
                </a:lnTo>
                <a:lnTo>
                  <a:pt x="349477" y="921528"/>
                </a:lnTo>
                <a:lnTo>
                  <a:pt x="360659" y="834859"/>
                </a:lnTo>
                <a:lnTo>
                  <a:pt x="360659" y="742599"/>
                </a:lnTo>
                <a:lnTo>
                  <a:pt x="355069" y="647539"/>
                </a:lnTo>
                <a:lnTo>
                  <a:pt x="343885" y="552482"/>
                </a:lnTo>
                <a:lnTo>
                  <a:pt x="329907" y="457425"/>
                </a:lnTo>
                <a:lnTo>
                  <a:pt x="318723" y="362366"/>
                </a:lnTo>
                <a:lnTo>
                  <a:pt x="310335" y="267309"/>
                </a:lnTo>
                <a:lnTo>
                  <a:pt x="313131" y="177842"/>
                </a:lnTo>
                <a:lnTo>
                  <a:pt x="324315" y="91173"/>
                </a:lnTo>
                <a:lnTo>
                  <a:pt x="349477" y="7296"/>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100" name="Picture 4" descr="Microphone, Audio, Micro, Recording">
            <a:extLst>
              <a:ext uri="{FF2B5EF4-FFF2-40B4-BE49-F238E27FC236}">
                <a16:creationId xmlns:a16="http://schemas.microsoft.com/office/drawing/2014/main" id="{BCAD15E6-2EB0-48AB-BD2F-CEC73C87843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499"/>
          <a:stretch/>
        </p:blipFill>
        <p:spPr bwMode="auto">
          <a:xfrm>
            <a:off x="6003221" y="10"/>
            <a:ext cx="6188779" cy="6157770"/>
          </a:xfrm>
          <a:custGeom>
            <a:avLst/>
            <a:gdLst/>
            <a:ahLst/>
            <a:cxnLst/>
            <a:rect l="l" t="t" r="r" b="b"/>
            <a:pathLst>
              <a:path w="6188779" h="6157780">
                <a:moveTo>
                  <a:pt x="384150" y="0"/>
                </a:moveTo>
                <a:lnTo>
                  <a:pt x="6188779" y="0"/>
                </a:lnTo>
                <a:lnTo>
                  <a:pt x="6188779" y="5757340"/>
                </a:lnTo>
                <a:lnTo>
                  <a:pt x="6142640" y="5790022"/>
                </a:lnTo>
                <a:lnTo>
                  <a:pt x="6076017" y="5824665"/>
                </a:lnTo>
                <a:lnTo>
                  <a:pt x="5996070" y="5848651"/>
                </a:lnTo>
                <a:lnTo>
                  <a:pt x="5913457" y="5859310"/>
                </a:lnTo>
                <a:lnTo>
                  <a:pt x="5828180" y="5861974"/>
                </a:lnTo>
                <a:lnTo>
                  <a:pt x="5737573" y="5853979"/>
                </a:lnTo>
                <a:lnTo>
                  <a:pt x="5646965" y="5843320"/>
                </a:lnTo>
                <a:lnTo>
                  <a:pt x="5556358" y="5829995"/>
                </a:lnTo>
                <a:lnTo>
                  <a:pt x="5465751" y="5819336"/>
                </a:lnTo>
                <a:lnTo>
                  <a:pt x="5375143" y="5814006"/>
                </a:lnTo>
                <a:lnTo>
                  <a:pt x="5287201" y="5814006"/>
                </a:lnTo>
                <a:lnTo>
                  <a:pt x="5204589" y="5824665"/>
                </a:lnTo>
                <a:lnTo>
                  <a:pt x="5119310" y="5845985"/>
                </a:lnTo>
                <a:lnTo>
                  <a:pt x="5042027" y="5877963"/>
                </a:lnTo>
                <a:lnTo>
                  <a:pt x="4962081" y="5920603"/>
                </a:lnTo>
                <a:lnTo>
                  <a:pt x="4882133" y="5963242"/>
                </a:lnTo>
                <a:lnTo>
                  <a:pt x="4802186" y="6011210"/>
                </a:lnTo>
                <a:lnTo>
                  <a:pt x="4724903" y="6056514"/>
                </a:lnTo>
                <a:lnTo>
                  <a:pt x="4642291" y="6096487"/>
                </a:lnTo>
                <a:lnTo>
                  <a:pt x="4562343" y="6128466"/>
                </a:lnTo>
                <a:lnTo>
                  <a:pt x="4479729" y="6149785"/>
                </a:lnTo>
                <a:lnTo>
                  <a:pt x="4394453" y="6157780"/>
                </a:lnTo>
                <a:lnTo>
                  <a:pt x="4309175" y="6149785"/>
                </a:lnTo>
                <a:lnTo>
                  <a:pt x="4226563" y="6128466"/>
                </a:lnTo>
                <a:lnTo>
                  <a:pt x="4146616" y="6096487"/>
                </a:lnTo>
                <a:lnTo>
                  <a:pt x="4064003" y="6056514"/>
                </a:lnTo>
                <a:lnTo>
                  <a:pt x="3986719" y="6011210"/>
                </a:lnTo>
                <a:lnTo>
                  <a:pt x="3906773" y="5963242"/>
                </a:lnTo>
                <a:lnTo>
                  <a:pt x="3826826" y="5920603"/>
                </a:lnTo>
                <a:lnTo>
                  <a:pt x="3746877" y="5877963"/>
                </a:lnTo>
                <a:lnTo>
                  <a:pt x="3666929" y="5845985"/>
                </a:lnTo>
                <a:lnTo>
                  <a:pt x="3584318" y="5824665"/>
                </a:lnTo>
                <a:lnTo>
                  <a:pt x="3501705" y="5814006"/>
                </a:lnTo>
                <a:lnTo>
                  <a:pt x="3413762" y="5814006"/>
                </a:lnTo>
                <a:lnTo>
                  <a:pt x="3323155" y="5819336"/>
                </a:lnTo>
                <a:lnTo>
                  <a:pt x="3232547" y="5829995"/>
                </a:lnTo>
                <a:lnTo>
                  <a:pt x="3141940" y="5843320"/>
                </a:lnTo>
                <a:lnTo>
                  <a:pt x="3051334" y="5853979"/>
                </a:lnTo>
                <a:lnTo>
                  <a:pt x="2960727" y="5861974"/>
                </a:lnTo>
                <a:lnTo>
                  <a:pt x="2875448" y="5859310"/>
                </a:lnTo>
                <a:lnTo>
                  <a:pt x="2792837" y="5848651"/>
                </a:lnTo>
                <a:lnTo>
                  <a:pt x="2712889" y="5824665"/>
                </a:lnTo>
                <a:lnTo>
                  <a:pt x="2646265" y="5790022"/>
                </a:lnTo>
                <a:lnTo>
                  <a:pt x="2582308" y="5744719"/>
                </a:lnTo>
                <a:lnTo>
                  <a:pt x="2526343" y="5691420"/>
                </a:lnTo>
                <a:lnTo>
                  <a:pt x="2470381" y="5630127"/>
                </a:lnTo>
                <a:lnTo>
                  <a:pt x="2419747" y="5566168"/>
                </a:lnTo>
                <a:lnTo>
                  <a:pt x="2369114" y="5499546"/>
                </a:lnTo>
                <a:lnTo>
                  <a:pt x="2318480" y="5432923"/>
                </a:lnTo>
                <a:lnTo>
                  <a:pt x="2267846" y="5368966"/>
                </a:lnTo>
                <a:lnTo>
                  <a:pt x="2214548" y="5307671"/>
                </a:lnTo>
                <a:lnTo>
                  <a:pt x="2153255" y="5254373"/>
                </a:lnTo>
                <a:lnTo>
                  <a:pt x="2094628" y="5206405"/>
                </a:lnTo>
                <a:lnTo>
                  <a:pt x="2028005" y="5169096"/>
                </a:lnTo>
                <a:lnTo>
                  <a:pt x="1956051" y="5137117"/>
                </a:lnTo>
                <a:lnTo>
                  <a:pt x="1878768" y="5110467"/>
                </a:lnTo>
                <a:lnTo>
                  <a:pt x="1798822" y="5086483"/>
                </a:lnTo>
                <a:lnTo>
                  <a:pt x="1718873" y="5065163"/>
                </a:lnTo>
                <a:lnTo>
                  <a:pt x="1636260" y="5043845"/>
                </a:lnTo>
                <a:lnTo>
                  <a:pt x="1558978" y="5019861"/>
                </a:lnTo>
                <a:lnTo>
                  <a:pt x="1481696" y="4993211"/>
                </a:lnTo>
                <a:lnTo>
                  <a:pt x="1409744" y="4961233"/>
                </a:lnTo>
                <a:lnTo>
                  <a:pt x="1345785" y="4921259"/>
                </a:lnTo>
                <a:lnTo>
                  <a:pt x="1287158" y="4873289"/>
                </a:lnTo>
                <a:lnTo>
                  <a:pt x="1239188" y="4814663"/>
                </a:lnTo>
                <a:lnTo>
                  <a:pt x="1199215" y="4750703"/>
                </a:lnTo>
                <a:lnTo>
                  <a:pt x="1167237" y="4678752"/>
                </a:lnTo>
                <a:lnTo>
                  <a:pt x="1140586" y="4601469"/>
                </a:lnTo>
                <a:lnTo>
                  <a:pt x="1116602" y="4524185"/>
                </a:lnTo>
                <a:lnTo>
                  <a:pt x="1095283" y="4441574"/>
                </a:lnTo>
                <a:lnTo>
                  <a:pt x="1073962" y="4361626"/>
                </a:lnTo>
                <a:lnTo>
                  <a:pt x="1049979" y="4281677"/>
                </a:lnTo>
                <a:lnTo>
                  <a:pt x="1023330" y="4204395"/>
                </a:lnTo>
                <a:lnTo>
                  <a:pt x="991351" y="4132443"/>
                </a:lnTo>
                <a:lnTo>
                  <a:pt x="954043" y="4065820"/>
                </a:lnTo>
                <a:lnTo>
                  <a:pt x="906073" y="4007191"/>
                </a:lnTo>
                <a:lnTo>
                  <a:pt x="852774" y="3945898"/>
                </a:lnTo>
                <a:lnTo>
                  <a:pt x="791482" y="3892600"/>
                </a:lnTo>
                <a:lnTo>
                  <a:pt x="724858" y="3841967"/>
                </a:lnTo>
                <a:lnTo>
                  <a:pt x="658236" y="3791333"/>
                </a:lnTo>
                <a:lnTo>
                  <a:pt x="591613" y="3740699"/>
                </a:lnTo>
                <a:lnTo>
                  <a:pt x="527656" y="3690067"/>
                </a:lnTo>
                <a:lnTo>
                  <a:pt x="466362" y="3634102"/>
                </a:lnTo>
                <a:lnTo>
                  <a:pt x="413063" y="3578140"/>
                </a:lnTo>
                <a:lnTo>
                  <a:pt x="367761" y="3514183"/>
                </a:lnTo>
                <a:lnTo>
                  <a:pt x="333116" y="3447559"/>
                </a:lnTo>
                <a:lnTo>
                  <a:pt x="309132" y="3367611"/>
                </a:lnTo>
                <a:lnTo>
                  <a:pt x="298471" y="3284998"/>
                </a:lnTo>
                <a:lnTo>
                  <a:pt x="295806" y="3199721"/>
                </a:lnTo>
                <a:lnTo>
                  <a:pt x="303802" y="3109114"/>
                </a:lnTo>
                <a:lnTo>
                  <a:pt x="314462" y="3018506"/>
                </a:lnTo>
                <a:lnTo>
                  <a:pt x="327785" y="2927901"/>
                </a:lnTo>
                <a:lnTo>
                  <a:pt x="338446" y="2837293"/>
                </a:lnTo>
                <a:lnTo>
                  <a:pt x="343774" y="2746686"/>
                </a:lnTo>
                <a:lnTo>
                  <a:pt x="343774" y="2658743"/>
                </a:lnTo>
                <a:lnTo>
                  <a:pt x="333116" y="2576130"/>
                </a:lnTo>
                <a:lnTo>
                  <a:pt x="311796" y="2493517"/>
                </a:lnTo>
                <a:lnTo>
                  <a:pt x="279817" y="2416237"/>
                </a:lnTo>
                <a:lnTo>
                  <a:pt x="239844" y="2336288"/>
                </a:lnTo>
                <a:lnTo>
                  <a:pt x="194541" y="2256340"/>
                </a:lnTo>
                <a:lnTo>
                  <a:pt x="146571" y="2176393"/>
                </a:lnTo>
                <a:lnTo>
                  <a:pt x="101267" y="2099111"/>
                </a:lnTo>
                <a:lnTo>
                  <a:pt x="61293" y="2016498"/>
                </a:lnTo>
                <a:lnTo>
                  <a:pt x="29315" y="1936550"/>
                </a:lnTo>
                <a:lnTo>
                  <a:pt x="7995" y="1853939"/>
                </a:lnTo>
                <a:lnTo>
                  <a:pt x="0" y="1768660"/>
                </a:lnTo>
                <a:lnTo>
                  <a:pt x="7995" y="1683383"/>
                </a:lnTo>
                <a:lnTo>
                  <a:pt x="29315" y="1600771"/>
                </a:lnTo>
                <a:lnTo>
                  <a:pt x="61293" y="1520824"/>
                </a:lnTo>
                <a:lnTo>
                  <a:pt x="101267" y="1438211"/>
                </a:lnTo>
                <a:lnTo>
                  <a:pt x="146571" y="1360929"/>
                </a:lnTo>
                <a:lnTo>
                  <a:pt x="194541" y="1280980"/>
                </a:lnTo>
                <a:lnTo>
                  <a:pt x="239844" y="1201034"/>
                </a:lnTo>
                <a:lnTo>
                  <a:pt x="279817" y="1121085"/>
                </a:lnTo>
                <a:lnTo>
                  <a:pt x="311796" y="1043803"/>
                </a:lnTo>
                <a:lnTo>
                  <a:pt x="333116" y="961190"/>
                </a:lnTo>
                <a:lnTo>
                  <a:pt x="343774" y="878578"/>
                </a:lnTo>
                <a:lnTo>
                  <a:pt x="343774" y="790636"/>
                </a:lnTo>
                <a:lnTo>
                  <a:pt x="338446" y="700029"/>
                </a:lnTo>
                <a:lnTo>
                  <a:pt x="327785" y="609422"/>
                </a:lnTo>
                <a:lnTo>
                  <a:pt x="314462" y="518814"/>
                </a:lnTo>
                <a:lnTo>
                  <a:pt x="303802" y="428207"/>
                </a:lnTo>
                <a:lnTo>
                  <a:pt x="295806" y="337599"/>
                </a:lnTo>
                <a:lnTo>
                  <a:pt x="298471" y="252322"/>
                </a:lnTo>
                <a:lnTo>
                  <a:pt x="309132" y="169710"/>
                </a:lnTo>
                <a:lnTo>
                  <a:pt x="333116" y="89761"/>
                </a:lnTo>
                <a:lnTo>
                  <a:pt x="367761" y="23140"/>
                </a:lnTo>
                <a:close/>
              </a:path>
            </a:pathLst>
          </a:custGeom>
          <a:noFill/>
          <a:ln w="203200">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365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D4464D8-FD41-4EA2-9094-791BB1112F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a:extLst>
              <a:ext uri="{FF2B5EF4-FFF2-40B4-BE49-F238E27FC236}">
                <a16:creationId xmlns:a16="http://schemas.microsoft.com/office/drawing/2014/main" id="{B0DAC8FB-A162-44E3-A606-C855A03A5B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26" name="Rectangle 25">
            <a:extLst>
              <a:ext uri="{FF2B5EF4-FFF2-40B4-BE49-F238E27FC236}">
                <a16:creationId xmlns:a16="http://schemas.microsoft.com/office/drawing/2014/main" id="{21BDEC81-16A7-4451-B893-C15000083B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514A1B69-F82D-4322-9669-42AC0CB70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678" y="0"/>
            <a:ext cx="11145980" cy="6870723"/>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FBD58ABC-1A5C-4CF2-962D-E9A5CC27D971}"/>
              </a:ext>
            </a:extLst>
          </p:cNvPr>
          <p:cNvSpPr>
            <a:spLocks noGrp="1"/>
          </p:cNvSpPr>
          <p:nvPr>
            <p:ph type="title"/>
          </p:nvPr>
        </p:nvSpPr>
        <p:spPr>
          <a:xfrm>
            <a:off x="1191965" y="549265"/>
            <a:ext cx="9792707" cy="1679489"/>
          </a:xfrm>
        </p:spPr>
        <p:txBody>
          <a:bodyPr anchor="b">
            <a:normAutofit/>
          </a:bodyPr>
          <a:lstStyle/>
          <a:p>
            <a:pPr algn="ctr"/>
            <a:r>
              <a:rPr lang="en-GB" sz="4800"/>
              <a:t>limitations</a:t>
            </a:r>
          </a:p>
        </p:txBody>
      </p:sp>
      <p:graphicFrame>
        <p:nvGraphicFramePr>
          <p:cNvPr id="16" name="Content Placeholder 2">
            <a:extLst>
              <a:ext uri="{FF2B5EF4-FFF2-40B4-BE49-F238E27FC236}">
                <a16:creationId xmlns:a16="http://schemas.microsoft.com/office/drawing/2014/main" id="{61E25288-813D-4B65-9932-4C70E4656C7F}"/>
              </a:ext>
            </a:extLst>
          </p:cNvPr>
          <p:cNvGraphicFramePr>
            <a:graphicFrameLocks noGrp="1"/>
          </p:cNvGraphicFramePr>
          <p:nvPr>
            <p:ph idx="1"/>
            <p:extLst>
              <p:ext uri="{D42A27DB-BD31-4B8C-83A1-F6EECF244321}">
                <p14:modId xmlns:p14="http://schemas.microsoft.com/office/powerpoint/2010/main" val="2865100663"/>
              </p:ext>
            </p:extLst>
          </p:nvPr>
        </p:nvGraphicFramePr>
        <p:xfrm>
          <a:off x="836394" y="2422509"/>
          <a:ext cx="10517406" cy="42036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51801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FAA6CF-498D-455C-8B69-1FD99653C51F}"/>
              </a:ext>
            </a:extLst>
          </p:cNvPr>
          <p:cNvSpPr>
            <a:spLocks noGrp="1"/>
          </p:cNvSpPr>
          <p:nvPr>
            <p:ph type="title"/>
          </p:nvPr>
        </p:nvSpPr>
        <p:spPr>
          <a:xfrm>
            <a:off x="804672" y="98660"/>
            <a:ext cx="4977976" cy="1200054"/>
          </a:xfrm>
        </p:spPr>
        <p:txBody>
          <a:bodyPr>
            <a:normAutofit/>
          </a:bodyPr>
          <a:lstStyle/>
          <a:p>
            <a:r>
              <a:rPr lang="en-GB" sz="3600" b="1" dirty="0">
                <a:solidFill>
                  <a:schemeClr val="tx2"/>
                </a:solidFill>
              </a:rPr>
              <a:t>What did I find?</a:t>
            </a:r>
          </a:p>
        </p:txBody>
      </p:sp>
      <p:graphicFrame>
        <p:nvGraphicFramePr>
          <p:cNvPr id="20" name="Content Placeholder 2">
            <a:extLst>
              <a:ext uri="{FF2B5EF4-FFF2-40B4-BE49-F238E27FC236}">
                <a16:creationId xmlns:a16="http://schemas.microsoft.com/office/drawing/2014/main" id="{E7BAF7A1-8D8F-4FCA-B492-0150E7EFBC26}"/>
              </a:ext>
            </a:extLst>
          </p:cNvPr>
          <p:cNvGraphicFramePr>
            <a:graphicFrameLocks noGrp="1"/>
          </p:cNvGraphicFramePr>
          <p:nvPr>
            <p:ph idx="1"/>
            <p:extLst>
              <p:ext uri="{D42A27DB-BD31-4B8C-83A1-F6EECF244321}">
                <p14:modId xmlns:p14="http://schemas.microsoft.com/office/powerpoint/2010/main" val="743463650"/>
              </p:ext>
            </p:extLst>
          </p:nvPr>
        </p:nvGraphicFramePr>
        <p:xfrm>
          <a:off x="450253" y="1397374"/>
          <a:ext cx="5967414" cy="49637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4"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User">
            <a:extLst>
              <a:ext uri="{FF2B5EF4-FFF2-40B4-BE49-F238E27FC236}">
                <a16:creationId xmlns:a16="http://schemas.microsoft.com/office/drawing/2014/main" id="{ED2C2411-5AFB-4C59-9E2C-4BFDBC7C428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455827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F4CDA9F-BB9E-4444-AF57-C9FA5E384BB2}"/>
              </a:ext>
            </a:extLst>
          </p:cNvPr>
          <p:cNvSpPr>
            <a:spLocks noGrp="1"/>
          </p:cNvSpPr>
          <p:nvPr>
            <p:ph type="title" idx="4294967295"/>
          </p:nvPr>
        </p:nvSpPr>
        <p:spPr>
          <a:xfrm>
            <a:off x="965199" y="851517"/>
            <a:ext cx="5130795" cy="1461778"/>
          </a:xfrm>
        </p:spPr>
        <p:txBody>
          <a:bodyPr vert="horz" lIns="91440" tIns="45720" rIns="91440" bIns="45720" rtlCol="0" anchor="ctr">
            <a:normAutofit/>
          </a:bodyPr>
          <a:lstStyle/>
          <a:p>
            <a:br>
              <a:rPr lang="en-US" sz="2200" b="1" kern="1200">
                <a:solidFill>
                  <a:schemeClr val="tx1"/>
                </a:solidFill>
                <a:latin typeface="+mj-lt"/>
                <a:ea typeface="+mj-ea"/>
                <a:cs typeface="+mj-cs"/>
              </a:rPr>
            </a:br>
            <a:br>
              <a:rPr lang="en-US" sz="2200" b="1" kern="1200">
                <a:solidFill>
                  <a:schemeClr val="tx1"/>
                </a:solidFill>
                <a:latin typeface="+mj-lt"/>
                <a:ea typeface="+mj-ea"/>
                <a:cs typeface="+mj-cs"/>
              </a:rPr>
            </a:br>
            <a:br>
              <a:rPr lang="en-US" sz="2200" b="1" kern="1200">
                <a:solidFill>
                  <a:schemeClr val="tx1"/>
                </a:solidFill>
                <a:latin typeface="+mj-lt"/>
                <a:ea typeface="+mj-ea"/>
                <a:cs typeface="+mj-cs"/>
              </a:rPr>
            </a:br>
            <a:endParaRPr lang="en-US" sz="2200" kern="120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F45FDD75-D13B-4D52-B031-9CC06A1A4AF4}"/>
              </a:ext>
            </a:extLst>
          </p:cNvPr>
          <p:cNvSpPr>
            <a:spLocks noGrp="1"/>
          </p:cNvSpPr>
          <p:nvPr>
            <p:ph idx="4294967295"/>
          </p:nvPr>
        </p:nvSpPr>
        <p:spPr>
          <a:xfrm>
            <a:off x="965200" y="2470248"/>
            <a:ext cx="4048344" cy="3536236"/>
          </a:xfrm>
        </p:spPr>
        <p:txBody>
          <a:bodyPr vert="horz" lIns="91440" tIns="45720" rIns="91440" bIns="45720" rtlCol="0">
            <a:normAutofit/>
          </a:bodyPr>
          <a:lstStyle/>
          <a:p>
            <a:endParaRPr lang="en-US" sz="2400"/>
          </a:p>
          <a:p>
            <a:pPr marL="0"/>
            <a:endParaRPr lang="en-US" sz="2400"/>
          </a:p>
          <a:p>
            <a:pPr marL="0"/>
            <a:r>
              <a:rPr lang="en-US" sz="2400"/>
              <a:t>. </a:t>
            </a:r>
          </a:p>
          <a:p>
            <a:endParaRPr lang="en-US" sz="2400"/>
          </a:p>
        </p:txBody>
      </p:sp>
      <p:sp>
        <p:nvSpPr>
          <p:cNvPr id="5" name="TextBox 4">
            <a:extLst>
              <a:ext uri="{FF2B5EF4-FFF2-40B4-BE49-F238E27FC236}">
                <a16:creationId xmlns:a16="http://schemas.microsoft.com/office/drawing/2014/main" id="{CE1CB690-0300-4AD4-9B51-5A0024480237}"/>
              </a:ext>
            </a:extLst>
          </p:cNvPr>
          <p:cNvSpPr txBox="1"/>
          <p:nvPr/>
        </p:nvSpPr>
        <p:spPr>
          <a:xfrm>
            <a:off x="572655" y="851515"/>
            <a:ext cx="11271504" cy="547842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0" indent="0">
              <a:spcAft>
                <a:spcPts val="600"/>
              </a:spcAft>
              <a:buNone/>
            </a:pPr>
            <a:endParaRPr lang="en-GB" sz="3200" b="1" dirty="0"/>
          </a:p>
          <a:p>
            <a:pPr marL="0" indent="0">
              <a:spcAft>
                <a:spcPts val="600"/>
              </a:spcAft>
              <a:buNone/>
            </a:pPr>
            <a:endParaRPr lang="en-GB" sz="3200" b="1" dirty="0"/>
          </a:p>
          <a:p>
            <a:pPr marL="0" indent="0">
              <a:spcAft>
                <a:spcPts val="600"/>
              </a:spcAft>
              <a:buNone/>
            </a:pPr>
            <a:r>
              <a:rPr lang="en-GB" sz="3200" b="1" dirty="0"/>
              <a:t>                         Jackie</a:t>
            </a:r>
          </a:p>
          <a:p>
            <a:pPr marL="457200" indent="-457200">
              <a:spcAft>
                <a:spcPts val="600"/>
              </a:spcAft>
              <a:buFont typeface="Arial" panose="020B0604020202020204" pitchFamily="34" charset="0"/>
              <a:buChar char="•"/>
            </a:pPr>
            <a:r>
              <a:rPr lang="en-GB" sz="3200" dirty="0"/>
              <a:t>Jackie is a black SW. </a:t>
            </a:r>
            <a:r>
              <a:rPr lang="en-GB" sz="3200" dirty="0" err="1"/>
              <a:t>uni</a:t>
            </a:r>
            <a:r>
              <a:rPr lang="en-GB" sz="3200" dirty="0"/>
              <a:t> lecturer &amp; doctoral student from east end of London. </a:t>
            </a:r>
          </a:p>
          <a:p>
            <a:pPr marL="457200" indent="-457200">
              <a:spcAft>
                <a:spcPts val="600"/>
              </a:spcAft>
              <a:buFont typeface="Arial" panose="020B0604020202020204" pitchFamily="34" charset="0"/>
              <a:buChar char="•"/>
            </a:pPr>
            <a:r>
              <a:rPr lang="en-GB" sz="3200" dirty="0"/>
              <a:t>Describes her family as working class but with higher standards. </a:t>
            </a:r>
          </a:p>
          <a:p>
            <a:pPr marL="457200" indent="-457200">
              <a:spcAft>
                <a:spcPts val="600"/>
              </a:spcAft>
              <a:buFont typeface="Arial" panose="020B0604020202020204" pitchFamily="34" charset="0"/>
              <a:buChar char="•"/>
            </a:pPr>
            <a:r>
              <a:rPr lang="en-GB" sz="3200" dirty="0"/>
              <a:t>School didn’t challenge and expected very little from her. </a:t>
            </a:r>
          </a:p>
          <a:p>
            <a:pPr marL="457200" indent="-457200">
              <a:spcAft>
                <a:spcPts val="600"/>
              </a:spcAft>
              <a:buFont typeface="Arial" panose="020B0604020202020204" pitchFamily="34" charset="0"/>
              <a:buChar char="•"/>
            </a:pPr>
            <a:r>
              <a:rPr lang="en-GB" sz="3200" dirty="0"/>
              <a:t>Jackie has 5 sisters and as teenagers, she says they related to the issues of hierarchy and status explored by Jane Austen in Pride and Prejudice</a:t>
            </a:r>
            <a:r>
              <a:rPr lang="en-GB" sz="1800" dirty="0"/>
              <a:t>.  </a:t>
            </a:r>
          </a:p>
        </p:txBody>
      </p:sp>
      <p:pic>
        <p:nvPicPr>
          <p:cNvPr id="9" name="Picture 2" descr="Woman, Head, Afro, Silhouette, Profile, Earring, Black">
            <a:extLst>
              <a:ext uri="{FF2B5EF4-FFF2-40B4-BE49-F238E27FC236}">
                <a16:creationId xmlns:a16="http://schemas.microsoft.com/office/drawing/2014/main" id="{35FC7383-CBA5-4194-B60B-14EF54C54C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928" y="114863"/>
            <a:ext cx="2107882" cy="2630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157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55B7BF-9903-4379-911D-23EC40F6B0F2}"/>
              </a:ext>
            </a:extLst>
          </p:cNvPr>
          <p:cNvSpPr>
            <a:spLocks noGrp="1"/>
          </p:cNvSpPr>
          <p:nvPr>
            <p:ph type="title"/>
          </p:nvPr>
        </p:nvSpPr>
        <p:spPr>
          <a:xfrm>
            <a:off x="804672" y="802955"/>
            <a:ext cx="4977976" cy="1454051"/>
          </a:xfrm>
        </p:spPr>
        <p:txBody>
          <a:bodyPr>
            <a:normAutofit/>
          </a:bodyPr>
          <a:lstStyle/>
          <a:p>
            <a:r>
              <a:rPr lang="en-GB" sz="3600" b="1">
                <a:solidFill>
                  <a:schemeClr val="tx2"/>
                </a:solidFill>
              </a:rPr>
              <a:t>Inner Voice</a:t>
            </a:r>
            <a:br>
              <a:rPr lang="en-GB" sz="3600" b="1">
                <a:solidFill>
                  <a:schemeClr val="tx2"/>
                </a:solidFill>
              </a:rPr>
            </a:br>
            <a:endParaRPr lang="en-GB" sz="3600">
              <a:solidFill>
                <a:schemeClr val="tx2"/>
              </a:solidFill>
            </a:endParaRPr>
          </a:p>
        </p:txBody>
      </p:sp>
      <p:sp>
        <p:nvSpPr>
          <p:cNvPr id="3" name="Content Placeholder 2">
            <a:extLst>
              <a:ext uri="{FF2B5EF4-FFF2-40B4-BE49-F238E27FC236}">
                <a16:creationId xmlns:a16="http://schemas.microsoft.com/office/drawing/2014/main" id="{813C9E1E-5CD3-4C25-B35F-45AC1369D1B0}"/>
              </a:ext>
            </a:extLst>
          </p:cNvPr>
          <p:cNvSpPr>
            <a:spLocks noGrp="1"/>
          </p:cNvSpPr>
          <p:nvPr>
            <p:ph idx="1"/>
          </p:nvPr>
        </p:nvSpPr>
        <p:spPr>
          <a:xfrm>
            <a:off x="804672" y="2421682"/>
            <a:ext cx="4977578" cy="3639289"/>
          </a:xfrm>
        </p:spPr>
        <p:txBody>
          <a:bodyPr anchor="ctr">
            <a:normAutofit/>
          </a:bodyPr>
          <a:lstStyle/>
          <a:p>
            <a:pPr marL="0" indent="0">
              <a:buNone/>
            </a:pPr>
            <a:endParaRPr lang="en-GB" sz="1800" b="1">
              <a:solidFill>
                <a:schemeClr val="tx2"/>
              </a:solidFill>
            </a:endParaRPr>
          </a:p>
          <a:p>
            <a:r>
              <a:rPr lang="en-GB" sz="1800">
                <a:solidFill>
                  <a:schemeClr val="tx2"/>
                </a:solidFill>
              </a:rPr>
              <a:t>Jackie’s inner voice does  not allow her to be a victim to racism. Instead, talks about her pride in the Saturday schools run by Caribbean churches</a:t>
            </a:r>
          </a:p>
          <a:p>
            <a:r>
              <a:rPr lang="en-GB" sz="1800">
                <a:solidFill>
                  <a:schemeClr val="tx2"/>
                </a:solidFill>
              </a:rPr>
              <a:t>Standards in Saturday schools were high. Children expected to challenge themselves academically and socially</a:t>
            </a:r>
          </a:p>
          <a:p>
            <a:r>
              <a:rPr lang="en-GB" sz="1800">
                <a:solidFill>
                  <a:schemeClr val="tx2"/>
                </a:solidFill>
              </a:rPr>
              <a:t>That message is deeply implanted in Jackie and remains as an inner voice</a:t>
            </a:r>
          </a:p>
          <a:p>
            <a:pPr marL="0" indent="0">
              <a:buNone/>
            </a:pPr>
            <a:endParaRPr lang="en-GB" sz="1800" b="1">
              <a:solidFill>
                <a:schemeClr val="tx2"/>
              </a:solidFill>
            </a:endParaRPr>
          </a:p>
          <a:p>
            <a:pPr marL="0" indent="0">
              <a:buNone/>
            </a:pPr>
            <a:endParaRPr lang="en-GB" sz="1800">
              <a:solidFill>
                <a:schemeClr val="tx2"/>
              </a:solidFill>
            </a:endParaRPr>
          </a:p>
        </p:txBody>
      </p:sp>
      <p:grpSp>
        <p:nvGrpSpPr>
          <p:cNvPr id="24" name="Group 2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25" name="Freeform: Shape 2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2" descr="Woman, Head, Afro, Silhouette, Profile, Earring, Black">
            <a:extLst>
              <a:ext uri="{FF2B5EF4-FFF2-40B4-BE49-F238E27FC236}">
                <a16:creationId xmlns:a16="http://schemas.microsoft.com/office/drawing/2014/main" id="{1E076FA3-5862-40DB-A4FA-0AD804CD33B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79203" y="1629089"/>
            <a:ext cx="2905066" cy="3620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2540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788</Words>
  <Application>Microsoft Office PowerPoint</Application>
  <PresentationFormat>Widescreen</PresentationFormat>
  <Paragraphs>81</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The Emotional Experience of Continuing Professional Development for Social Workers</vt:lpstr>
      <vt:lpstr>About me</vt:lpstr>
      <vt:lpstr>Why this research?</vt:lpstr>
      <vt:lpstr>Research questions</vt:lpstr>
      <vt:lpstr>What did I do?</vt:lpstr>
      <vt:lpstr>limitations</vt:lpstr>
      <vt:lpstr>What did I find?</vt:lpstr>
      <vt:lpstr>   </vt:lpstr>
      <vt:lpstr>Inner Voice </vt:lpstr>
      <vt:lpstr>Q2 What internal conditions appear to impact our ability to engage with CPD?</vt:lpstr>
      <vt:lpstr>PowerPoint Presentation</vt:lpstr>
      <vt:lpstr>Q3 How does it feel to learn?   </vt:lpstr>
      <vt:lpstr> Q3 How does it feel to learn?</vt:lpstr>
      <vt:lpstr>The Learning Response Model   </vt:lpstr>
      <vt:lpstr>PowerPoint Presentation</vt:lpstr>
      <vt:lpstr>John</vt:lpstr>
      <vt:lpstr>Tina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Emotional Experience of Continuing Professional Development for Social Workers</dc:title>
  <dc:creator>Tanya Moore</dc:creator>
  <cp:lastModifiedBy>Tanya Moore</cp:lastModifiedBy>
  <cp:revision>3</cp:revision>
  <cp:lastPrinted>2021-04-14T19:45:42Z</cp:lastPrinted>
  <dcterms:created xsi:type="dcterms:W3CDTF">2021-04-14T19:39:54Z</dcterms:created>
  <dcterms:modified xsi:type="dcterms:W3CDTF">2021-04-14T19:51:45Z</dcterms:modified>
</cp:coreProperties>
</file>